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theme/theme4.xml" ContentType="application/vnd.openxmlformats-officedocument.theme+xml"/>
  <Override PartName="/ppt/slideLayouts/slideLayout8.xml" ContentType="application/vnd.openxmlformats-officedocument.presentationml.slideLayout+xml"/>
  <Override PartName="/ppt/theme/theme5.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6.xml" ContentType="application/vnd.openxmlformats-officedocument.theme+xml"/>
  <Override PartName="/ppt/slideLayouts/slideLayout11.xml" ContentType="application/vnd.openxmlformats-officedocument.presentationml.slideLayout+xml"/>
  <Override PartName="/ppt/theme/theme7.xml" ContentType="application/vnd.openxmlformats-officedocument.theme+xml"/>
  <Override PartName="/ppt/slideLayouts/slideLayout12.xml" ContentType="application/vnd.openxmlformats-officedocument.presentationml.slideLayout+xml"/>
  <Override PartName="/ppt/theme/theme8.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9.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10.xml" ContentType="application/vnd.openxmlformats-officedocument.theme+xml"/>
  <Override PartName="/ppt/slideLayouts/slideLayout21.xml" ContentType="application/vnd.openxmlformats-officedocument.presentationml.slideLayout+xml"/>
  <Override PartName="/ppt/theme/theme11.xml" ContentType="application/vnd.openxmlformats-officedocument.theme+xml"/>
  <Override PartName="/ppt/slideLayouts/slideLayout22.xml" ContentType="application/vnd.openxmlformats-officedocument.presentationml.slideLayout+xml"/>
  <Override PartName="/ppt/theme/theme12.xml" ContentType="application/vnd.openxmlformats-officedocument.theme+xml"/>
  <Override PartName="/ppt/slideLayouts/slideLayout23.xml" ContentType="application/vnd.openxmlformats-officedocument.presentationml.slideLayout+xml"/>
  <Override PartName="/ppt/theme/theme13.xml" ContentType="application/vnd.openxmlformats-officedocument.theme+xml"/>
  <Override PartName="/ppt/slideLayouts/slideLayout24.xml" ContentType="application/vnd.openxmlformats-officedocument.presentationml.slideLayout+xml"/>
  <Override PartName="/ppt/theme/theme14.xml" ContentType="application/vnd.openxmlformats-officedocument.theme+xml"/>
  <Override PartName="/ppt/slideLayouts/slideLayout25.xml" ContentType="application/vnd.openxmlformats-officedocument.presentationml.slideLayout+xml"/>
  <Override PartName="/ppt/theme/theme15.xml" ContentType="application/vnd.openxmlformats-officedocument.theme+xml"/>
  <Override PartName="/ppt/slideLayouts/slideLayout26.xml" ContentType="application/vnd.openxmlformats-officedocument.presentationml.slideLayout+xml"/>
  <Override PartName="/ppt/theme/theme16.xml" ContentType="application/vnd.openxmlformats-officedocument.theme+xml"/>
  <Override PartName="/ppt/slideLayouts/slideLayout27.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 id="2147483703" r:id="rId2"/>
    <p:sldMasterId id="2147483677" r:id="rId3"/>
    <p:sldMasterId id="2147483686" r:id="rId4"/>
    <p:sldMasterId id="2147483665" r:id="rId5"/>
    <p:sldMasterId id="2147483667" r:id="rId6"/>
    <p:sldMasterId id="2147483668" r:id="rId7"/>
    <p:sldMasterId id="2147483669" r:id="rId8"/>
    <p:sldMasterId id="2147483672" r:id="rId9"/>
    <p:sldMasterId id="2147483711" r:id="rId10"/>
    <p:sldMasterId id="2147483697" r:id="rId11"/>
    <p:sldMasterId id="2147483671" r:id="rId12"/>
    <p:sldMasterId id="2147483673" r:id="rId13"/>
    <p:sldMasterId id="2147483699" r:id="rId14"/>
    <p:sldMasterId id="2147483695" r:id="rId15"/>
    <p:sldMasterId id="2147483701" r:id="rId16"/>
    <p:sldMasterId id="2147483674" r:id="rId17"/>
  </p:sldMasterIdLst>
  <p:notesMasterIdLst>
    <p:notesMasterId r:id="rId60"/>
  </p:notesMasterIdLst>
  <p:sldIdLst>
    <p:sldId id="274" r:id="rId18"/>
    <p:sldId id="275" r:id="rId19"/>
    <p:sldId id="276" r:id="rId20"/>
    <p:sldId id="263" r:id="rId21"/>
    <p:sldId id="315" r:id="rId22"/>
    <p:sldId id="317" r:id="rId23"/>
    <p:sldId id="342" r:id="rId24"/>
    <p:sldId id="343" r:id="rId25"/>
    <p:sldId id="345" r:id="rId26"/>
    <p:sldId id="344" r:id="rId27"/>
    <p:sldId id="346" r:id="rId28"/>
    <p:sldId id="299" r:id="rId29"/>
    <p:sldId id="268" r:id="rId30"/>
    <p:sldId id="258" r:id="rId31"/>
    <p:sldId id="347" r:id="rId32"/>
    <p:sldId id="348" r:id="rId33"/>
    <p:sldId id="291" r:id="rId34"/>
    <p:sldId id="313" r:id="rId35"/>
    <p:sldId id="330" r:id="rId36"/>
    <p:sldId id="269" r:id="rId37"/>
    <p:sldId id="349" r:id="rId38"/>
    <p:sldId id="288" r:id="rId39"/>
    <p:sldId id="350" r:id="rId40"/>
    <p:sldId id="361" r:id="rId41"/>
    <p:sldId id="287" r:id="rId42"/>
    <p:sldId id="356" r:id="rId43"/>
    <p:sldId id="351" r:id="rId44"/>
    <p:sldId id="289" r:id="rId45"/>
    <p:sldId id="308" r:id="rId46"/>
    <p:sldId id="354" r:id="rId47"/>
    <p:sldId id="362" r:id="rId48"/>
    <p:sldId id="286" r:id="rId49"/>
    <p:sldId id="314" r:id="rId50"/>
    <p:sldId id="311" r:id="rId51"/>
    <p:sldId id="352" r:id="rId52"/>
    <p:sldId id="359" r:id="rId53"/>
    <p:sldId id="357" r:id="rId54"/>
    <p:sldId id="360" r:id="rId55"/>
    <p:sldId id="312" r:id="rId56"/>
    <p:sldId id="358" r:id="rId57"/>
    <p:sldId id="273" r:id="rId58"/>
    <p:sldId id="271" r:id="rId5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QhbT8OGRbvRbzS4Hs+yFxw==" hashData="rvvNkKe0I72Sz2LOUuG/R2CYDm7ikp9jeBVy6xNFLX5wpHRkGl78GZAWWW77664nbifP1auH+xbs3bIcXRQ7fg=="/>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2544"/>
    <a:srgbClr val="008591"/>
    <a:srgbClr val="B8B8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100" autoAdjust="0"/>
    <p:restoredTop sz="80455" autoAdjust="0"/>
  </p:normalViewPr>
  <p:slideViewPr>
    <p:cSldViewPr snapToGrid="0">
      <p:cViewPr varScale="1">
        <p:scale>
          <a:sx n="92" d="100"/>
          <a:sy n="92" d="100"/>
        </p:scale>
        <p:origin x="2472" y="7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slide" Target="slides/slide30.xml"/><Relationship Id="rId50" Type="http://schemas.openxmlformats.org/officeDocument/2006/relationships/slide" Target="slides/slide33.xml"/><Relationship Id="rId55" Type="http://schemas.openxmlformats.org/officeDocument/2006/relationships/slide" Target="slides/slide38.xml"/><Relationship Id="rId63"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3.xml"/><Relationship Id="rId29" Type="http://schemas.openxmlformats.org/officeDocument/2006/relationships/slide" Target="slides/slide12.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slide" Target="slides/slide36.xml"/><Relationship Id="rId58" Type="http://schemas.openxmlformats.org/officeDocument/2006/relationships/slide" Target="slides/slide4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61"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2.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64"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4.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s>
</file>

<file path=ppt/diagrams/_rels/data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diagrams/_rels/data3.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diagrams/_rels/data6.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svg"/><Relationship Id="rId1" Type="http://schemas.openxmlformats.org/officeDocument/2006/relationships/image" Target="../media/image66.png"/><Relationship Id="rId6" Type="http://schemas.openxmlformats.org/officeDocument/2006/relationships/image" Target="../media/image71.svg"/><Relationship Id="rId5" Type="http://schemas.openxmlformats.org/officeDocument/2006/relationships/image" Target="../media/image70.png"/><Relationship Id="rId10" Type="http://schemas.openxmlformats.org/officeDocument/2006/relationships/image" Target="../media/image75.svg"/><Relationship Id="rId4" Type="http://schemas.openxmlformats.org/officeDocument/2006/relationships/image" Target="../media/image69.svg"/><Relationship Id="rId9" Type="http://schemas.openxmlformats.org/officeDocument/2006/relationships/image" Target="../media/image74.png"/></Relationships>
</file>

<file path=ppt/diagrams/_rels/drawing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diagrams/_rels/drawing3.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diagrams/_rels/drawing6.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svg"/><Relationship Id="rId1" Type="http://schemas.openxmlformats.org/officeDocument/2006/relationships/image" Target="../media/image66.png"/><Relationship Id="rId6" Type="http://schemas.openxmlformats.org/officeDocument/2006/relationships/image" Target="../media/image71.svg"/><Relationship Id="rId5" Type="http://schemas.openxmlformats.org/officeDocument/2006/relationships/image" Target="../media/image70.png"/><Relationship Id="rId10" Type="http://schemas.openxmlformats.org/officeDocument/2006/relationships/image" Target="../media/image75.svg"/><Relationship Id="rId4" Type="http://schemas.openxmlformats.org/officeDocument/2006/relationships/image" Target="../media/image69.svg"/><Relationship Id="rId9" Type="http://schemas.openxmlformats.org/officeDocument/2006/relationships/image" Target="../media/image74.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4A5DE3E-728B-49FF-B371-40F82B835748}" type="doc">
      <dgm:prSet loTypeId="urn:microsoft.com/office/officeart/2016/7/layout/LinearBlockProcessNumbered" loCatId="process" qsTypeId="urn:microsoft.com/office/officeart/2005/8/quickstyle/simple1" qsCatId="simple" csTypeId="urn:microsoft.com/office/officeart/2005/8/colors/colorful1" csCatId="colorful" phldr="1"/>
      <dgm:spPr/>
      <dgm:t>
        <a:bodyPr/>
        <a:lstStyle/>
        <a:p>
          <a:endParaRPr lang="en-US"/>
        </a:p>
      </dgm:t>
    </dgm:pt>
    <dgm:pt modelId="{7A392D69-E1B5-471D-8387-3305BBFE00DB}">
      <dgm:prSet custT="1"/>
      <dgm:spPr>
        <a:solidFill>
          <a:srgbClr val="082544"/>
        </a:solidFill>
        <a:ln>
          <a:noFill/>
        </a:ln>
      </dgm:spPr>
      <dgm:t>
        <a:bodyPr/>
        <a:lstStyle/>
        <a:p>
          <a:r>
            <a:rPr lang="en-US" sz="1800" dirty="0">
              <a:ln>
                <a:noFill/>
              </a:ln>
              <a:latin typeface="Open Sans" panose="020B0606030504020204" pitchFamily="34" charset="0"/>
              <a:ea typeface="Open Sans" panose="020B0606030504020204" pitchFamily="34" charset="0"/>
              <a:cs typeface="Open Sans" panose="020B0606030504020204" pitchFamily="34" charset="0"/>
            </a:rPr>
            <a:t>Bias </a:t>
          </a:r>
          <a:r>
            <a:rPr lang="en-US" sz="1800" u="sng" dirty="0">
              <a:ln>
                <a:noFill/>
              </a:ln>
              <a:latin typeface="Open Sans" panose="020B0606030504020204" pitchFamily="34" charset="0"/>
              <a:ea typeface="Open Sans" panose="020B0606030504020204" pitchFamily="34" charset="0"/>
              <a:cs typeface="Open Sans" panose="020B0606030504020204" pitchFamily="34" charset="0"/>
            </a:rPr>
            <a:t>IS NOT</a:t>
          </a:r>
          <a:r>
            <a:rPr lang="en-US" sz="1800" dirty="0">
              <a:ln>
                <a:noFill/>
              </a:ln>
              <a:latin typeface="Open Sans" panose="020B0606030504020204" pitchFamily="34" charset="0"/>
              <a:ea typeface="Open Sans" panose="020B0606030504020204" pitchFamily="34" charset="0"/>
              <a:cs typeface="Open Sans" panose="020B0606030504020204" pitchFamily="34" charset="0"/>
            </a:rPr>
            <a:t> Bad – what you do based on bias could potentially be harmful.</a:t>
          </a:r>
        </a:p>
      </dgm:t>
    </dgm:pt>
    <dgm:pt modelId="{577DFA40-7625-4B30-8FCC-ED2E416DE2C8}" type="parTrans" cxnId="{87D44F89-48DD-4229-A008-CA7FEBC5F0EB}">
      <dgm:prSet/>
      <dgm:spPr/>
      <dgm:t>
        <a:bodyPr/>
        <a:lstStyle/>
        <a:p>
          <a:endParaRPr lang="en-US"/>
        </a:p>
      </dgm:t>
    </dgm:pt>
    <dgm:pt modelId="{A4D189A0-4F5D-490C-A74E-E13BDDCAFF29}" type="sibTrans" cxnId="{87D44F89-48DD-4229-A008-CA7FEBC5F0EB}">
      <dgm:prSet phldrT="01" phldr="0"/>
      <dgm:spPr/>
      <dgm:t>
        <a:bodyPr/>
        <a:lstStyle/>
        <a:p>
          <a:r>
            <a:rPr lang="en-US"/>
            <a:t>01</a:t>
          </a:r>
        </a:p>
      </dgm:t>
    </dgm:pt>
    <dgm:pt modelId="{A59F86CA-C710-4DFD-AFBC-B1E919735697}">
      <dgm:prSet custT="1"/>
      <dgm:spPr>
        <a:solidFill>
          <a:schemeClr val="bg1">
            <a:lumMod val="50000"/>
          </a:schemeClr>
        </a:solidFill>
        <a:ln>
          <a:noFill/>
        </a:ln>
      </dgm:spPr>
      <dgm:t>
        <a:bodyPr/>
        <a:lstStyle/>
        <a:p>
          <a:r>
            <a:rPr lang="en-US" sz="1800" dirty="0">
              <a:latin typeface="Open Sans" panose="020B0606030504020204" pitchFamily="34" charset="0"/>
              <a:ea typeface="Open Sans" panose="020B0606030504020204" pitchFamily="34" charset="0"/>
              <a:cs typeface="Open Sans" panose="020B0606030504020204" pitchFamily="34" charset="0"/>
            </a:rPr>
            <a:t>Being different and recognizing differences is “okay.”</a:t>
          </a:r>
        </a:p>
      </dgm:t>
    </dgm:pt>
    <dgm:pt modelId="{D8C95B43-56E0-4F01-9667-7FC87D57087B}" type="parTrans" cxnId="{E88E5A0F-FD06-4A3A-9425-C9D038B594DF}">
      <dgm:prSet/>
      <dgm:spPr/>
      <dgm:t>
        <a:bodyPr/>
        <a:lstStyle/>
        <a:p>
          <a:endParaRPr lang="en-US"/>
        </a:p>
      </dgm:t>
    </dgm:pt>
    <dgm:pt modelId="{563EEAA1-E4BE-4700-B802-68A89190A390}" type="sibTrans" cxnId="{E88E5A0F-FD06-4A3A-9425-C9D038B594DF}">
      <dgm:prSet phldrT="02" phldr="0"/>
      <dgm:spPr/>
      <dgm:t>
        <a:bodyPr/>
        <a:lstStyle/>
        <a:p>
          <a:r>
            <a:rPr lang="en-US"/>
            <a:t>02</a:t>
          </a:r>
        </a:p>
      </dgm:t>
    </dgm:pt>
    <dgm:pt modelId="{87330527-F1B2-4205-B7C0-43EABB2092ED}">
      <dgm:prSet custT="1"/>
      <dgm:spPr>
        <a:solidFill>
          <a:srgbClr val="008591"/>
        </a:solidFill>
        <a:ln>
          <a:noFill/>
        </a:ln>
      </dgm:spPr>
      <dgm:t>
        <a:bodyPr/>
        <a:lstStyle/>
        <a:p>
          <a:r>
            <a:rPr lang="en-US" sz="1800" dirty="0">
              <a:latin typeface="Open Sans" panose="020B0606030504020204" pitchFamily="34" charset="0"/>
              <a:ea typeface="Open Sans" panose="020B0606030504020204" pitchFamily="34" charset="0"/>
              <a:cs typeface="Open Sans" panose="020B0606030504020204" pitchFamily="34" charset="0"/>
            </a:rPr>
            <a:t>Our view of the world (worldview) is shaped by values, perceptions, assumptions and expectations.</a:t>
          </a:r>
        </a:p>
      </dgm:t>
    </dgm:pt>
    <dgm:pt modelId="{AFE6D814-64DC-457D-8B20-25E7E6E3C94E}" type="parTrans" cxnId="{911CB77E-627B-49CA-94F4-36C6587DB9F3}">
      <dgm:prSet/>
      <dgm:spPr/>
      <dgm:t>
        <a:bodyPr/>
        <a:lstStyle/>
        <a:p>
          <a:endParaRPr lang="en-US"/>
        </a:p>
      </dgm:t>
    </dgm:pt>
    <dgm:pt modelId="{3A398722-91EA-4199-B6AB-396523BA6536}" type="sibTrans" cxnId="{911CB77E-627B-49CA-94F4-36C6587DB9F3}">
      <dgm:prSet phldrT="03" phldr="0"/>
      <dgm:spPr/>
      <dgm:t>
        <a:bodyPr/>
        <a:lstStyle/>
        <a:p>
          <a:r>
            <a:rPr lang="en-US"/>
            <a:t>03</a:t>
          </a:r>
          <a:endParaRPr lang="en-US" dirty="0"/>
        </a:p>
      </dgm:t>
    </dgm:pt>
    <dgm:pt modelId="{867E58A8-4C73-4EB1-A05D-B4475CEFBB71}" type="pres">
      <dgm:prSet presAssocID="{04A5DE3E-728B-49FF-B371-40F82B835748}" presName="Name0" presStyleCnt="0">
        <dgm:presLayoutVars>
          <dgm:animLvl val="lvl"/>
          <dgm:resizeHandles val="exact"/>
        </dgm:presLayoutVars>
      </dgm:prSet>
      <dgm:spPr/>
    </dgm:pt>
    <dgm:pt modelId="{A6AC5A66-9B6B-4F9E-B6AB-F178115E3C98}" type="pres">
      <dgm:prSet presAssocID="{7A392D69-E1B5-471D-8387-3305BBFE00DB}" presName="compositeNode" presStyleCnt="0">
        <dgm:presLayoutVars>
          <dgm:bulletEnabled val="1"/>
        </dgm:presLayoutVars>
      </dgm:prSet>
      <dgm:spPr/>
    </dgm:pt>
    <dgm:pt modelId="{6B707B19-30E2-4181-8FD1-42924120C47C}" type="pres">
      <dgm:prSet presAssocID="{7A392D69-E1B5-471D-8387-3305BBFE00DB}" presName="bgRect" presStyleLbl="alignNode1" presStyleIdx="0" presStyleCnt="3"/>
      <dgm:spPr/>
    </dgm:pt>
    <dgm:pt modelId="{93607890-6290-43D9-8339-137CEFF6F28B}" type="pres">
      <dgm:prSet presAssocID="{A4D189A0-4F5D-490C-A74E-E13BDDCAFF29}" presName="sibTransNodeRect" presStyleLbl="alignNode1" presStyleIdx="0" presStyleCnt="3">
        <dgm:presLayoutVars>
          <dgm:chMax val="0"/>
          <dgm:bulletEnabled val="1"/>
        </dgm:presLayoutVars>
      </dgm:prSet>
      <dgm:spPr/>
    </dgm:pt>
    <dgm:pt modelId="{779688B2-587D-4C41-9BCE-3168D4AE65E8}" type="pres">
      <dgm:prSet presAssocID="{7A392D69-E1B5-471D-8387-3305BBFE00DB}" presName="nodeRect" presStyleLbl="alignNode1" presStyleIdx="0" presStyleCnt="3">
        <dgm:presLayoutVars>
          <dgm:bulletEnabled val="1"/>
        </dgm:presLayoutVars>
      </dgm:prSet>
      <dgm:spPr/>
    </dgm:pt>
    <dgm:pt modelId="{5C121008-4CFE-415C-A763-20CB48537691}" type="pres">
      <dgm:prSet presAssocID="{A4D189A0-4F5D-490C-A74E-E13BDDCAFF29}" presName="sibTrans" presStyleCnt="0"/>
      <dgm:spPr/>
    </dgm:pt>
    <dgm:pt modelId="{97ABA202-456D-4E3D-B88C-8046C315AB01}" type="pres">
      <dgm:prSet presAssocID="{A59F86CA-C710-4DFD-AFBC-B1E919735697}" presName="compositeNode" presStyleCnt="0">
        <dgm:presLayoutVars>
          <dgm:bulletEnabled val="1"/>
        </dgm:presLayoutVars>
      </dgm:prSet>
      <dgm:spPr/>
    </dgm:pt>
    <dgm:pt modelId="{4A983771-B27E-459F-B8F3-5DAE20C461E4}" type="pres">
      <dgm:prSet presAssocID="{A59F86CA-C710-4DFD-AFBC-B1E919735697}" presName="bgRect" presStyleLbl="alignNode1" presStyleIdx="1" presStyleCnt="3"/>
      <dgm:spPr/>
    </dgm:pt>
    <dgm:pt modelId="{FA0C32A2-350B-41CE-B6A0-704D4EC0E6E0}" type="pres">
      <dgm:prSet presAssocID="{563EEAA1-E4BE-4700-B802-68A89190A390}" presName="sibTransNodeRect" presStyleLbl="alignNode1" presStyleIdx="1" presStyleCnt="3">
        <dgm:presLayoutVars>
          <dgm:chMax val="0"/>
          <dgm:bulletEnabled val="1"/>
        </dgm:presLayoutVars>
      </dgm:prSet>
      <dgm:spPr/>
    </dgm:pt>
    <dgm:pt modelId="{3B8867EC-22A8-40B2-924E-527B2F8CCFFB}" type="pres">
      <dgm:prSet presAssocID="{A59F86CA-C710-4DFD-AFBC-B1E919735697}" presName="nodeRect" presStyleLbl="alignNode1" presStyleIdx="1" presStyleCnt="3">
        <dgm:presLayoutVars>
          <dgm:bulletEnabled val="1"/>
        </dgm:presLayoutVars>
      </dgm:prSet>
      <dgm:spPr/>
    </dgm:pt>
    <dgm:pt modelId="{FFC25FC0-699E-407A-9E4F-1494F4B68055}" type="pres">
      <dgm:prSet presAssocID="{563EEAA1-E4BE-4700-B802-68A89190A390}" presName="sibTrans" presStyleCnt="0"/>
      <dgm:spPr/>
    </dgm:pt>
    <dgm:pt modelId="{E480A2E1-4C80-4FE1-B690-CBCBF7992B67}" type="pres">
      <dgm:prSet presAssocID="{87330527-F1B2-4205-B7C0-43EABB2092ED}" presName="compositeNode" presStyleCnt="0">
        <dgm:presLayoutVars>
          <dgm:bulletEnabled val="1"/>
        </dgm:presLayoutVars>
      </dgm:prSet>
      <dgm:spPr/>
    </dgm:pt>
    <dgm:pt modelId="{0476BAD0-90B4-4AFE-9EBC-130228A0B234}" type="pres">
      <dgm:prSet presAssocID="{87330527-F1B2-4205-B7C0-43EABB2092ED}" presName="bgRect" presStyleLbl="alignNode1" presStyleIdx="2" presStyleCnt="3"/>
      <dgm:spPr/>
    </dgm:pt>
    <dgm:pt modelId="{38BA470D-E878-48F0-A129-451F756ED0A0}" type="pres">
      <dgm:prSet presAssocID="{3A398722-91EA-4199-B6AB-396523BA6536}" presName="sibTransNodeRect" presStyleLbl="alignNode1" presStyleIdx="2" presStyleCnt="3">
        <dgm:presLayoutVars>
          <dgm:chMax val="0"/>
          <dgm:bulletEnabled val="1"/>
        </dgm:presLayoutVars>
      </dgm:prSet>
      <dgm:spPr/>
    </dgm:pt>
    <dgm:pt modelId="{61CDC674-E281-4724-B747-0619690A890F}" type="pres">
      <dgm:prSet presAssocID="{87330527-F1B2-4205-B7C0-43EABB2092ED}" presName="nodeRect" presStyleLbl="alignNode1" presStyleIdx="2" presStyleCnt="3">
        <dgm:presLayoutVars>
          <dgm:bulletEnabled val="1"/>
        </dgm:presLayoutVars>
      </dgm:prSet>
      <dgm:spPr/>
    </dgm:pt>
  </dgm:ptLst>
  <dgm:cxnLst>
    <dgm:cxn modelId="{E823510E-1973-41DD-9F71-F1E52E4C102B}" type="presOf" srcId="{87330527-F1B2-4205-B7C0-43EABB2092ED}" destId="{0476BAD0-90B4-4AFE-9EBC-130228A0B234}" srcOrd="0" destOrd="0" presId="urn:microsoft.com/office/officeart/2016/7/layout/LinearBlockProcessNumbered"/>
    <dgm:cxn modelId="{E88E5A0F-FD06-4A3A-9425-C9D038B594DF}" srcId="{04A5DE3E-728B-49FF-B371-40F82B835748}" destId="{A59F86CA-C710-4DFD-AFBC-B1E919735697}" srcOrd="1" destOrd="0" parTransId="{D8C95B43-56E0-4F01-9667-7FC87D57087B}" sibTransId="{563EEAA1-E4BE-4700-B802-68A89190A390}"/>
    <dgm:cxn modelId="{B139AA18-BD8E-4083-9825-8149241BBE55}" type="presOf" srcId="{A59F86CA-C710-4DFD-AFBC-B1E919735697}" destId="{3B8867EC-22A8-40B2-924E-527B2F8CCFFB}" srcOrd="1" destOrd="0" presId="urn:microsoft.com/office/officeart/2016/7/layout/LinearBlockProcessNumbered"/>
    <dgm:cxn modelId="{3D2C2976-F653-4ABE-88C0-3BDD68C51AA5}" type="presOf" srcId="{7A392D69-E1B5-471D-8387-3305BBFE00DB}" destId="{6B707B19-30E2-4181-8FD1-42924120C47C}" srcOrd="0" destOrd="0" presId="urn:microsoft.com/office/officeart/2016/7/layout/LinearBlockProcessNumbered"/>
    <dgm:cxn modelId="{911CB77E-627B-49CA-94F4-36C6587DB9F3}" srcId="{04A5DE3E-728B-49FF-B371-40F82B835748}" destId="{87330527-F1B2-4205-B7C0-43EABB2092ED}" srcOrd="2" destOrd="0" parTransId="{AFE6D814-64DC-457D-8B20-25E7E6E3C94E}" sibTransId="{3A398722-91EA-4199-B6AB-396523BA6536}"/>
    <dgm:cxn modelId="{5364F188-49C7-4766-B4E3-DABDA5434FBF}" type="presOf" srcId="{3A398722-91EA-4199-B6AB-396523BA6536}" destId="{38BA470D-E878-48F0-A129-451F756ED0A0}" srcOrd="0" destOrd="0" presId="urn:microsoft.com/office/officeart/2016/7/layout/LinearBlockProcessNumbered"/>
    <dgm:cxn modelId="{87D44F89-48DD-4229-A008-CA7FEBC5F0EB}" srcId="{04A5DE3E-728B-49FF-B371-40F82B835748}" destId="{7A392D69-E1B5-471D-8387-3305BBFE00DB}" srcOrd="0" destOrd="0" parTransId="{577DFA40-7625-4B30-8FCC-ED2E416DE2C8}" sibTransId="{A4D189A0-4F5D-490C-A74E-E13BDDCAFF29}"/>
    <dgm:cxn modelId="{5DA07FBD-8D68-4887-B5D4-5B85517D39C1}" type="presOf" srcId="{A4D189A0-4F5D-490C-A74E-E13BDDCAFF29}" destId="{93607890-6290-43D9-8339-137CEFF6F28B}" srcOrd="0" destOrd="0" presId="urn:microsoft.com/office/officeart/2016/7/layout/LinearBlockProcessNumbered"/>
    <dgm:cxn modelId="{008D56C1-76D8-4105-B9B3-33C8FE3275D0}" type="presOf" srcId="{87330527-F1B2-4205-B7C0-43EABB2092ED}" destId="{61CDC674-E281-4724-B747-0619690A890F}" srcOrd="1" destOrd="0" presId="urn:microsoft.com/office/officeart/2016/7/layout/LinearBlockProcessNumbered"/>
    <dgm:cxn modelId="{10DA27C7-A2FF-41CE-9749-09B3243EABC2}" type="presOf" srcId="{A59F86CA-C710-4DFD-AFBC-B1E919735697}" destId="{4A983771-B27E-459F-B8F3-5DAE20C461E4}" srcOrd="0" destOrd="0" presId="urn:microsoft.com/office/officeart/2016/7/layout/LinearBlockProcessNumbered"/>
    <dgm:cxn modelId="{0FC7F4CF-F093-4994-8D8D-DA54E44FFED6}" type="presOf" srcId="{04A5DE3E-728B-49FF-B371-40F82B835748}" destId="{867E58A8-4C73-4EB1-A05D-B4475CEFBB71}" srcOrd="0" destOrd="0" presId="urn:microsoft.com/office/officeart/2016/7/layout/LinearBlockProcessNumbered"/>
    <dgm:cxn modelId="{97BB5EF9-DE80-4440-B35C-D8D0E0EEB9EB}" type="presOf" srcId="{7A392D69-E1B5-471D-8387-3305BBFE00DB}" destId="{779688B2-587D-4C41-9BCE-3168D4AE65E8}" srcOrd="1" destOrd="0" presId="urn:microsoft.com/office/officeart/2016/7/layout/LinearBlockProcessNumbered"/>
    <dgm:cxn modelId="{CC5D17FE-7FD1-4711-8D97-FCFB456C7EEC}" type="presOf" srcId="{563EEAA1-E4BE-4700-B802-68A89190A390}" destId="{FA0C32A2-350B-41CE-B6A0-704D4EC0E6E0}" srcOrd="0" destOrd="0" presId="urn:microsoft.com/office/officeart/2016/7/layout/LinearBlockProcessNumbered"/>
    <dgm:cxn modelId="{98010CE0-10CD-4198-9F59-644094361A96}" type="presParOf" srcId="{867E58A8-4C73-4EB1-A05D-B4475CEFBB71}" destId="{A6AC5A66-9B6B-4F9E-B6AB-F178115E3C98}" srcOrd="0" destOrd="0" presId="urn:microsoft.com/office/officeart/2016/7/layout/LinearBlockProcessNumbered"/>
    <dgm:cxn modelId="{C57E8566-5681-4C9A-B5F7-6D4013038FFB}" type="presParOf" srcId="{A6AC5A66-9B6B-4F9E-B6AB-F178115E3C98}" destId="{6B707B19-30E2-4181-8FD1-42924120C47C}" srcOrd="0" destOrd="0" presId="urn:microsoft.com/office/officeart/2016/7/layout/LinearBlockProcessNumbered"/>
    <dgm:cxn modelId="{15104796-EA94-4309-ACF4-1B32D4DC9851}" type="presParOf" srcId="{A6AC5A66-9B6B-4F9E-B6AB-F178115E3C98}" destId="{93607890-6290-43D9-8339-137CEFF6F28B}" srcOrd="1" destOrd="0" presId="urn:microsoft.com/office/officeart/2016/7/layout/LinearBlockProcessNumbered"/>
    <dgm:cxn modelId="{A31D9506-5867-4341-8717-F770D9F36E91}" type="presParOf" srcId="{A6AC5A66-9B6B-4F9E-B6AB-F178115E3C98}" destId="{779688B2-587D-4C41-9BCE-3168D4AE65E8}" srcOrd="2" destOrd="0" presId="urn:microsoft.com/office/officeart/2016/7/layout/LinearBlockProcessNumbered"/>
    <dgm:cxn modelId="{A5E85724-5C0D-4C8E-9F38-62821775A3CC}" type="presParOf" srcId="{867E58A8-4C73-4EB1-A05D-B4475CEFBB71}" destId="{5C121008-4CFE-415C-A763-20CB48537691}" srcOrd="1" destOrd="0" presId="urn:microsoft.com/office/officeart/2016/7/layout/LinearBlockProcessNumbered"/>
    <dgm:cxn modelId="{F3645935-2102-4628-AF89-D7320D061EEE}" type="presParOf" srcId="{867E58A8-4C73-4EB1-A05D-B4475CEFBB71}" destId="{97ABA202-456D-4E3D-B88C-8046C315AB01}" srcOrd="2" destOrd="0" presId="urn:microsoft.com/office/officeart/2016/7/layout/LinearBlockProcessNumbered"/>
    <dgm:cxn modelId="{049CEF78-E994-4AB6-873A-2309332E6D36}" type="presParOf" srcId="{97ABA202-456D-4E3D-B88C-8046C315AB01}" destId="{4A983771-B27E-459F-B8F3-5DAE20C461E4}" srcOrd="0" destOrd="0" presId="urn:microsoft.com/office/officeart/2016/7/layout/LinearBlockProcessNumbered"/>
    <dgm:cxn modelId="{9CA33FE0-018C-4D25-A8EB-ED6B023F2A55}" type="presParOf" srcId="{97ABA202-456D-4E3D-B88C-8046C315AB01}" destId="{FA0C32A2-350B-41CE-B6A0-704D4EC0E6E0}" srcOrd="1" destOrd="0" presId="urn:microsoft.com/office/officeart/2016/7/layout/LinearBlockProcessNumbered"/>
    <dgm:cxn modelId="{AE733347-5037-4FD0-A8DF-688B5CBB990E}" type="presParOf" srcId="{97ABA202-456D-4E3D-B88C-8046C315AB01}" destId="{3B8867EC-22A8-40B2-924E-527B2F8CCFFB}" srcOrd="2" destOrd="0" presId="urn:microsoft.com/office/officeart/2016/7/layout/LinearBlockProcessNumbered"/>
    <dgm:cxn modelId="{E31FD09D-7B72-498B-8847-091FD030EFE4}" type="presParOf" srcId="{867E58A8-4C73-4EB1-A05D-B4475CEFBB71}" destId="{FFC25FC0-699E-407A-9E4F-1494F4B68055}" srcOrd="3" destOrd="0" presId="urn:microsoft.com/office/officeart/2016/7/layout/LinearBlockProcessNumbered"/>
    <dgm:cxn modelId="{96C4ADA1-5DB0-44AB-86D4-6FC023C13851}" type="presParOf" srcId="{867E58A8-4C73-4EB1-A05D-B4475CEFBB71}" destId="{E480A2E1-4C80-4FE1-B690-CBCBF7992B67}" srcOrd="4" destOrd="0" presId="urn:microsoft.com/office/officeart/2016/7/layout/LinearBlockProcessNumbered"/>
    <dgm:cxn modelId="{9C666916-89EB-43DD-870E-3CC3113DE2BB}" type="presParOf" srcId="{E480A2E1-4C80-4FE1-B690-CBCBF7992B67}" destId="{0476BAD0-90B4-4AFE-9EBC-130228A0B234}" srcOrd="0" destOrd="0" presId="urn:microsoft.com/office/officeart/2016/7/layout/LinearBlockProcessNumbered"/>
    <dgm:cxn modelId="{C5608B0E-5CCD-4E27-ACC9-B603420E0429}" type="presParOf" srcId="{E480A2E1-4C80-4FE1-B690-CBCBF7992B67}" destId="{38BA470D-E878-48F0-A129-451F756ED0A0}" srcOrd="1" destOrd="0" presId="urn:microsoft.com/office/officeart/2016/7/layout/LinearBlockProcessNumbered"/>
    <dgm:cxn modelId="{41B1482D-B17F-4CAB-B03D-0776FDA9A10E}" type="presParOf" srcId="{E480A2E1-4C80-4FE1-B690-CBCBF7992B67}" destId="{61CDC674-E281-4724-B747-0619690A890F}" srcOrd="2" destOrd="0" presId="urn:microsoft.com/office/officeart/2016/7/layout/LinearBlock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575739D-08A6-4912-934E-6EE91884E6CD}"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CB979C27-1958-4F13-ADAE-A26F39ADC3B5}">
      <dgm:prSet custT="1"/>
      <dgm:spPr/>
      <dgm:t>
        <a:bodyPr/>
        <a:lstStyle/>
        <a:p>
          <a:pPr>
            <a:lnSpc>
              <a:spcPct val="100000"/>
            </a:lnSpc>
          </a:pPr>
          <a:r>
            <a:rPr lang="en-US" sz="2200" b="1" dirty="0">
              <a:latin typeface="Open Sans" panose="020B0606030504020204" pitchFamily="34" charset="0"/>
              <a:ea typeface="Open Sans" panose="020B0606030504020204" pitchFamily="34" charset="0"/>
              <a:cs typeface="Open Sans" panose="020B0606030504020204" pitchFamily="34" charset="0"/>
            </a:rPr>
            <a:t>Define:</a:t>
          </a:r>
          <a:r>
            <a:rPr lang="en-US" sz="2200" dirty="0">
              <a:latin typeface="Open Sans" panose="020B0606030504020204" pitchFamily="34" charset="0"/>
              <a:ea typeface="Open Sans" panose="020B0606030504020204" pitchFamily="34" charset="0"/>
              <a:cs typeface="Open Sans" panose="020B0606030504020204" pitchFamily="34" charset="0"/>
            </a:rPr>
            <a:t>  What are biases? What types of bias exist?</a:t>
          </a:r>
        </a:p>
      </dgm:t>
    </dgm:pt>
    <dgm:pt modelId="{FFDDEB01-DACE-4D14-A643-1DD5049DD54F}" type="parTrans" cxnId="{F7478A0A-8BA8-4FFD-99E9-E0CAD0858776}">
      <dgm:prSet/>
      <dgm:spPr/>
      <dgm:t>
        <a:bodyPr/>
        <a:lstStyle/>
        <a:p>
          <a:endParaRPr lang="en-US"/>
        </a:p>
      </dgm:t>
    </dgm:pt>
    <dgm:pt modelId="{11955FF1-C351-48A5-94EC-D0A104BE542A}" type="sibTrans" cxnId="{F7478A0A-8BA8-4FFD-99E9-E0CAD0858776}">
      <dgm:prSet/>
      <dgm:spPr/>
      <dgm:t>
        <a:bodyPr/>
        <a:lstStyle/>
        <a:p>
          <a:endParaRPr lang="en-US"/>
        </a:p>
      </dgm:t>
    </dgm:pt>
    <dgm:pt modelId="{68A4AB29-967F-4D4B-8063-8EFCB5600F00}">
      <dgm:prSet custT="1"/>
      <dgm:spPr/>
      <dgm:t>
        <a:bodyPr/>
        <a:lstStyle/>
        <a:p>
          <a:pPr>
            <a:lnSpc>
              <a:spcPct val="100000"/>
            </a:lnSpc>
          </a:pPr>
          <a:r>
            <a:rPr lang="en-US" sz="2200" b="1" dirty="0">
              <a:latin typeface="Open Sans" panose="020B0606030504020204" pitchFamily="34" charset="0"/>
              <a:ea typeface="Open Sans" panose="020B0606030504020204" pitchFamily="34" charset="0"/>
              <a:cs typeface="Open Sans" panose="020B0606030504020204" pitchFamily="34" charset="0"/>
            </a:rPr>
            <a:t>Recognize: </a:t>
          </a:r>
          <a:r>
            <a:rPr lang="en-US" sz="2200" dirty="0">
              <a:latin typeface="Open Sans" panose="020B0606030504020204" pitchFamily="34" charset="0"/>
              <a:ea typeface="Open Sans" panose="020B0606030504020204" pitchFamily="34" charset="0"/>
              <a:cs typeface="Open Sans" panose="020B0606030504020204" pitchFamily="34" charset="0"/>
            </a:rPr>
            <a:t>Where do my biases come from? How do they influence my actions and the actions of groups I identify with?</a:t>
          </a:r>
        </a:p>
      </dgm:t>
    </dgm:pt>
    <dgm:pt modelId="{02C6EE37-0F65-484C-9EA5-F071F2299430}" type="parTrans" cxnId="{A085A5D5-27FB-4855-AFAD-0AC2326E93A9}">
      <dgm:prSet/>
      <dgm:spPr/>
      <dgm:t>
        <a:bodyPr/>
        <a:lstStyle/>
        <a:p>
          <a:endParaRPr lang="en-US"/>
        </a:p>
      </dgm:t>
    </dgm:pt>
    <dgm:pt modelId="{C7A71C4D-8ED1-4257-821B-77A7821599A3}" type="sibTrans" cxnId="{A085A5D5-27FB-4855-AFAD-0AC2326E93A9}">
      <dgm:prSet/>
      <dgm:spPr/>
      <dgm:t>
        <a:bodyPr/>
        <a:lstStyle/>
        <a:p>
          <a:endParaRPr lang="en-US"/>
        </a:p>
      </dgm:t>
    </dgm:pt>
    <dgm:pt modelId="{DC0A0B45-AC1A-4BB1-8A27-D044AD907F08}">
      <dgm:prSet custT="1"/>
      <dgm:spPr/>
      <dgm:t>
        <a:bodyPr/>
        <a:lstStyle/>
        <a:p>
          <a:pPr>
            <a:lnSpc>
              <a:spcPct val="100000"/>
            </a:lnSpc>
          </a:pPr>
          <a:r>
            <a:rPr lang="en-US" sz="2200" b="1" dirty="0">
              <a:latin typeface="Open Sans" panose="020B0606030504020204" pitchFamily="34" charset="0"/>
              <a:ea typeface="Open Sans" panose="020B0606030504020204" pitchFamily="34" charset="0"/>
              <a:cs typeface="Open Sans" panose="020B0606030504020204" pitchFamily="34" charset="0"/>
            </a:rPr>
            <a:t>Overcome:</a:t>
          </a:r>
          <a:r>
            <a:rPr lang="en-US" sz="2200" dirty="0">
              <a:latin typeface="Open Sans" panose="020B0606030504020204" pitchFamily="34" charset="0"/>
              <a:ea typeface="Open Sans" panose="020B0606030504020204" pitchFamily="34" charset="0"/>
              <a:cs typeface="Open Sans" panose="020B0606030504020204" pitchFamily="34" charset="0"/>
            </a:rPr>
            <a:t> What can we do about them?  Individually? As Interviewers?</a:t>
          </a:r>
        </a:p>
      </dgm:t>
    </dgm:pt>
    <dgm:pt modelId="{2EDE67A0-9C16-46A9-8092-24137D8A2A48}" type="parTrans" cxnId="{D7F50AE3-352B-43FD-A034-1F9475B6BC95}">
      <dgm:prSet/>
      <dgm:spPr/>
      <dgm:t>
        <a:bodyPr/>
        <a:lstStyle/>
        <a:p>
          <a:endParaRPr lang="en-US"/>
        </a:p>
      </dgm:t>
    </dgm:pt>
    <dgm:pt modelId="{A9C5F60B-B20F-48FC-8E0D-E22AA1A5C4B0}" type="sibTrans" cxnId="{D7F50AE3-352B-43FD-A034-1F9475B6BC95}">
      <dgm:prSet/>
      <dgm:spPr/>
      <dgm:t>
        <a:bodyPr/>
        <a:lstStyle/>
        <a:p>
          <a:endParaRPr lang="en-US"/>
        </a:p>
      </dgm:t>
    </dgm:pt>
    <dgm:pt modelId="{B58F0837-65F8-492B-A888-1D60A5C7069D}" type="pres">
      <dgm:prSet presAssocID="{4575739D-08A6-4912-934E-6EE91884E6CD}" presName="root" presStyleCnt="0">
        <dgm:presLayoutVars>
          <dgm:dir/>
          <dgm:resizeHandles val="exact"/>
        </dgm:presLayoutVars>
      </dgm:prSet>
      <dgm:spPr/>
    </dgm:pt>
    <dgm:pt modelId="{B1C23B52-7560-449F-B1C5-D986477F4EE7}" type="pres">
      <dgm:prSet presAssocID="{CB979C27-1958-4F13-ADAE-A26F39ADC3B5}" presName="compNode" presStyleCnt="0"/>
      <dgm:spPr/>
    </dgm:pt>
    <dgm:pt modelId="{C5194780-B1A5-4F88-94D6-85ECC08A0E53}" type="pres">
      <dgm:prSet presAssocID="{CB979C27-1958-4F13-ADAE-A26F39ADC3B5}" presName="bgRect" presStyleLbl="bgShp" presStyleIdx="0" presStyleCnt="3"/>
      <dgm:spPr>
        <a:solidFill>
          <a:srgbClr val="082544"/>
        </a:solidFill>
        <a:ln>
          <a:noFill/>
        </a:ln>
      </dgm:spPr>
    </dgm:pt>
    <dgm:pt modelId="{DE15A020-9009-468B-B8AF-424F95A1171D}" type="pres">
      <dgm:prSet presAssocID="{CB979C27-1958-4F13-ADAE-A26F39ADC3B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2DF7A4A4-B3C0-450B-B065-291978CAC2BE}" type="pres">
      <dgm:prSet presAssocID="{CB979C27-1958-4F13-ADAE-A26F39ADC3B5}" presName="spaceRect" presStyleCnt="0"/>
      <dgm:spPr/>
    </dgm:pt>
    <dgm:pt modelId="{83487668-3DB0-486E-B3E6-ECFDB1F2BAD7}" type="pres">
      <dgm:prSet presAssocID="{CB979C27-1958-4F13-ADAE-A26F39ADC3B5}" presName="parTx" presStyleLbl="revTx" presStyleIdx="0" presStyleCnt="3">
        <dgm:presLayoutVars>
          <dgm:chMax val="0"/>
          <dgm:chPref val="0"/>
        </dgm:presLayoutVars>
      </dgm:prSet>
      <dgm:spPr/>
    </dgm:pt>
    <dgm:pt modelId="{DD201200-7E0F-4474-964E-0B493C2C95E3}" type="pres">
      <dgm:prSet presAssocID="{11955FF1-C351-48A5-94EC-D0A104BE542A}" presName="sibTrans" presStyleCnt="0"/>
      <dgm:spPr/>
    </dgm:pt>
    <dgm:pt modelId="{2F589F32-17BF-476B-9282-964D6B4D5377}" type="pres">
      <dgm:prSet presAssocID="{68A4AB29-967F-4D4B-8063-8EFCB5600F00}" presName="compNode" presStyleCnt="0"/>
      <dgm:spPr/>
    </dgm:pt>
    <dgm:pt modelId="{2828CC0C-2D3D-47DC-9DFA-BE8755B84D81}" type="pres">
      <dgm:prSet presAssocID="{68A4AB29-967F-4D4B-8063-8EFCB5600F00}" presName="bgRect" presStyleLbl="bgShp" presStyleIdx="1" presStyleCnt="3"/>
      <dgm:spPr>
        <a:solidFill>
          <a:srgbClr val="082544"/>
        </a:solidFill>
        <a:ln>
          <a:noFill/>
        </a:ln>
      </dgm:spPr>
    </dgm:pt>
    <dgm:pt modelId="{2369FABB-6103-432C-8509-649246B2B40F}" type="pres">
      <dgm:prSet presAssocID="{68A4AB29-967F-4D4B-8063-8EFCB5600F0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Questions"/>
        </a:ext>
      </dgm:extLst>
    </dgm:pt>
    <dgm:pt modelId="{6FA450A1-D8BF-4B21-9A87-968396C8929F}" type="pres">
      <dgm:prSet presAssocID="{68A4AB29-967F-4D4B-8063-8EFCB5600F00}" presName="spaceRect" presStyleCnt="0"/>
      <dgm:spPr/>
    </dgm:pt>
    <dgm:pt modelId="{93B25ACB-E6B1-4DC8-B8C7-A98D06659259}" type="pres">
      <dgm:prSet presAssocID="{68A4AB29-967F-4D4B-8063-8EFCB5600F00}" presName="parTx" presStyleLbl="revTx" presStyleIdx="1" presStyleCnt="3">
        <dgm:presLayoutVars>
          <dgm:chMax val="0"/>
          <dgm:chPref val="0"/>
        </dgm:presLayoutVars>
      </dgm:prSet>
      <dgm:spPr/>
    </dgm:pt>
    <dgm:pt modelId="{81199B41-E499-415B-A281-8E41F01D9D4A}" type="pres">
      <dgm:prSet presAssocID="{C7A71C4D-8ED1-4257-821B-77A7821599A3}" presName="sibTrans" presStyleCnt="0"/>
      <dgm:spPr/>
    </dgm:pt>
    <dgm:pt modelId="{A1A2CFCB-CE38-48BB-A2B9-51C00AC81FA9}" type="pres">
      <dgm:prSet presAssocID="{DC0A0B45-AC1A-4BB1-8A27-D044AD907F08}" presName="compNode" presStyleCnt="0"/>
      <dgm:spPr/>
    </dgm:pt>
    <dgm:pt modelId="{BB14AEF8-B725-42B8-990A-CA7AA48FF201}" type="pres">
      <dgm:prSet presAssocID="{DC0A0B45-AC1A-4BB1-8A27-D044AD907F08}" presName="bgRect" presStyleLbl="bgShp" presStyleIdx="2" presStyleCnt="3"/>
      <dgm:spPr>
        <a:solidFill>
          <a:srgbClr val="082544"/>
        </a:solidFill>
        <a:ln>
          <a:noFill/>
        </a:ln>
      </dgm:spPr>
    </dgm:pt>
    <dgm:pt modelId="{C3BB6946-34FC-4525-8197-BCB7A78B5BB1}" type="pres">
      <dgm:prSet presAssocID="{DC0A0B45-AC1A-4BB1-8A27-D044AD907F0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heatre"/>
        </a:ext>
      </dgm:extLst>
    </dgm:pt>
    <dgm:pt modelId="{A3A215D4-9C29-4616-946E-79DC673A6C16}" type="pres">
      <dgm:prSet presAssocID="{DC0A0B45-AC1A-4BB1-8A27-D044AD907F08}" presName="spaceRect" presStyleCnt="0"/>
      <dgm:spPr/>
    </dgm:pt>
    <dgm:pt modelId="{F56269BA-FE0A-4658-938D-ED950692F448}" type="pres">
      <dgm:prSet presAssocID="{DC0A0B45-AC1A-4BB1-8A27-D044AD907F08}" presName="parTx" presStyleLbl="revTx" presStyleIdx="2" presStyleCnt="3">
        <dgm:presLayoutVars>
          <dgm:chMax val="0"/>
          <dgm:chPref val="0"/>
        </dgm:presLayoutVars>
      </dgm:prSet>
      <dgm:spPr/>
    </dgm:pt>
  </dgm:ptLst>
  <dgm:cxnLst>
    <dgm:cxn modelId="{8D7EB309-51B6-4905-87A7-F4FC1FDC80A9}" type="presOf" srcId="{4575739D-08A6-4912-934E-6EE91884E6CD}" destId="{B58F0837-65F8-492B-A888-1D60A5C7069D}" srcOrd="0" destOrd="0" presId="urn:microsoft.com/office/officeart/2018/2/layout/IconVerticalSolidList"/>
    <dgm:cxn modelId="{F7478A0A-8BA8-4FFD-99E9-E0CAD0858776}" srcId="{4575739D-08A6-4912-934E-6EE91884E6CD}" destId="{CB979C27-1958-4F13-ADAE-A26F39ADC3B5}" srcOrd="0" destOrd="0" parTransId="{FFDDEB01-DACE-4D14-A643-1DD5049DD54F}" sibTransId="{11955FF1-C351-48A5-94EC-D0A104BE542A}"/>
    <dgm:cxn modelId="{EB685962-FB3D-4B10-85D6-89821AD2CFA9}" type="presOf" srcId="{CB979C27-1958-4F13-ADAE-A26F39ADC3B5}" destId="{83487668-3DB0-486E-B3E6-ECFDB1F2BAD7}" srcOrd="0" destOrd="0" presId="urn:microsoft.com/office/officeart/2018/2/layout/IconVerticalSolidList"/>
    <dgm:cxn modelId="{2FE93D7F-D71D-408F-8294-2B3552A719A3}" type="presOf" srcId="{DC0A0B45-AC1A-4BB1-8A27-D044AD907F08}" destId="{F56269BA-FE0A-4658-938D-ED950692F448}" srcOrd="0" destOrd="0" presId="urn:microsoft.com/office/officeart/2018/2/layout/IconVerticalSolidList"/>
    <dgm:cxn modelId="{56C61D8D-B30F-452C-AC11-706918B5E9A6}" type="presOf" srcId="{68A4AB29-967F-4D4B-8063-8EFCB5600F00}" destId="{93B25ACB-E6B1-4DC8-B8C7-A98D06659259}" srcOrd="0" destOrd="0" presId="urn:microsoft.com/office/officeart/2018/2/layout/IconVerticalSolidList"/>
    <dgm:cxn modelId="{A085A5D5-27FB-4855-AFAD-0AC2326E93A9}" srcId="{4575739D-08A6-4912-934E-6EE91884E6CD}" destId="{68A4AB29-967F-4D4B-8063-8EFCB5600F00}" srcOrd="1" destOrd="0" parTransId="{02C6EE37-0F65-484C-9EA5-F071F2299430}" sibTransId="{C7A71C4D-8ED1-4257-821B-77A7821599A3}"/>
    <dgm:cxn modelId="{D7F50AE3-352B-43FD-A034-1F9475B6BC95}" srcId="{4575739D-08A6-4912-934E-6EE91884E6CD}" destId="{DC0A0B45-AC1A-4BB1-8A27-D044AD907F08}" srcOrd="2" destOrd="0" parTransId="{2EDE67A0-9C16-46A9-8092-24137D8A2A48}" sibTransId="{A9C5F60B-B20F-48FC-8E0D-E22AA1A5C4B0}"/>
    <dgm:cxn modelId="{57C076A9-C3B5-4653-8558-626F64F519C0}" type="presParOf" srcId="{B58F0837-65F8-492B-A888-1D60A5C7069D}" destId="{B1C23B52-7560-449F-B1C5-D986477F4EE7}" srcOrd="0" destOrd="0" presId="urn:microsoft.com/office/officeart/2018/2/layout/IconVerticalSolidList"/>
    <dgm:cxn modelId="{36084E6C-2D7D-41D7-981B-C92C6C39F501}" type="presParOf" srcId="{B1C23B52-7560-449F-B1C5-D986477F4EE7}" destId="{C5194780-B1A5-4F88-94D6-85ECC08A0E53}" srcOrd="0" destOrd="0" presId="urn:microsoft.com/office/officeart/2018/2/layout/IconVerticalSolidList"/>
    <dgm:cxn modelId="{F5F036FF-71AA-4957-9852-A85E3B524534}" type="presParOf" srcId="{B1C23B52-7560-449F-B1C5-D986477F4EE7}" destId="{DE15A020-9009-468B-B8AF-424F95A1171D}" srcOrd="1" destOrd="0" presId="urn:microsoft.com/office/officeart/2018/2/layout/IconVerticalSolidList"/>
    <dgm:cxn modelId="{8E6E84CE-9D09-416B-9A5D-491171554383}" type="presParOf" srcId="{B1C23B52-7560-449F-B1C5-D986477F4EE7}" destId="{2DF7A4A4-B3C0-450B-B065-291978CAC2BE}" srcOrd="2" destOrd="0" presId="urn:microsoft.com/office/officeart/2018/2/layout/IconVerticalSolidList"/>
    <dgm:cxn modelId="{7DE41A12-76E1-46BE-931D-A73A68AD5539}" type="presParOf" srcId="{B1C23B52-7560-449F-B1C5-D986477F4EE7}" destId="{83487668-3DB0-486E-B3E6-ECFDB1F2BAD7}" srcOrd="3" destOrd="0" presId="urn:microsoft.com/office/officeart/2018/2/layout/IconVerticalSolidList"/>
    <dgm:cxn modelId="{58B96378-180D-4368-941C-8CCECD26C471}" type="presParOf" srcId="{B58F0837-65F8-492B-A888-1D60A5C7069D}" destId="{DD201200-7E0F-4474-964E-0B493C2C95E3}" srcOrd="1" destOrd="0" presId="urn:microsoft.com/office/officeart/2018/2/layout/IconVerticalSolidList"/>
    <dgm:cxn modelId="{6A8283EB-D096-459C-889F-0A207DBB730B}" type="presParOf" srcId="{B58F0837-65F8-492B-A888-1D60A5C7069D}" destId="{2F589F32-17BF-476B-9282-964D6B4D5377}" srcOrd="2" destOrd="0" presId="urn:microsoft.com/office/officeart/2018/2/layout/IconVerticalSolidList"/>
    <dgm:cxn modelId="{66D964CE-80BB-46DC-AA96-5EABB3E7F2DB}" type="presParOf" srcId="{2F589F32-17BF-476B-9282-964D6B4D5377}" destId="{2828CC0C-2D3D-47DC-9DFA-BE8755B84D81}" srcOrd="0" destOrd="0" presId="urn:microsoft.com/office/officeart/2018/2/layout/IconVerticalSolidList"/>
    <dgm:cxn modelId="{10923790-4CD8-43FE-8C6E-4D5574E18F2A}" type="presParOf" srcId="{2F589F32-17BF-476B-9282-964D6B4D5377}" destId="{2369FABB-6103-432C-8509-649246B2B40F}" srcOrd="1" destOrd="0" presId="urn:microsoft.com/office/officeart/2018/2/layout/IconVerticalSolidList"/>
    <dgm:cxn modelId="{9A307045-90E3-473E-B332-1ECD027F7C1D}" type="presParOf" srcId="{2F589F32-17BF-476B-9282-964D6B4D5377}" destId="{6FA450A1-D8BF-4B21-9A87-968396C8929F}" srcOrd="2" destOrd="0" presId="urn:microsoft.com/office/officeart/2018/2/layout/IconVerticalSolidList"/>
    <dgm:cxn modelId="{3895517C-E838-4183-A8E5-B7C43B4D8741}" type="presParOf" srcId="{2F589F32-17BF-476B-9282-964D6B4D5377}" destId="{93B25ACB-E6B1-4DC8-B8C7-A98D06659259}" srcOrd="3" destOrd="0" presId="urn:microsoft.com/office/officeart/2018/2/layout/IconVerticalSolidList"/>
    <dgm:cxn modelId="{5A39954A-757A-4217-A55F-17C27E2F2904}" type="presParOf" srcId="{B58F0837-65F8-492B-A888-1D60A5C7069D}" destId="{81199B41-E499-415B-A281-8E41F01D9D4A}" srcOrd="3" destOrd="0" presId="urn:microsoft.com/office/officeart/2018/2/layout/IconVerticalSolidList"/>
    <dgm:cxn modelId="{E898B7B1-7CB0-4DDE-BCDE-3C88D9B573FD}" type="presParOf" srcId="{B58F0837-65F8-492B-A888-1D60A5C7069D}" destId="{A1A2CFCB-CE38-48BB-A2B9-51C00AC81FA9}" srcOrd="4" destOrd="0" presId="urn:microsoft.com/office/officeart/2018/2/layout/IconVerticalSolidList"/>
    <dgm:cxn modelId="{DFD65864-3A6C-4EC2-8397-EBDAA53E43FB}" type="presParOf" srcId="{A1A2CFCB-CE38-48BB-A2B9-51C00AC81FA9}" destId="{BB14AEF8-B725-42B8-990A-CA7AA48FF201}" srcOrd="0" destOrd="0" presId="urn:microsoft.com/office/officeart/2018/2/layout/IconVerticalSolidList"/>
    <dgm:cxn modelId="{FCA5BFA9-909A-4EC0-984B-0A127B9F0A06}" type="presParOf" srcId="{A1A2CFCB-CE38-48BB-A2B9-51C00AC81FA9}" destId="{C3BB6946-34FC-4525-8197-BCB7A78B5BB1}" srcOrd="1" destOrd="0" presId="urn:microsoft.com/office/officeart/2018/2/layout/IconVerticalSolidList"/>
    <dgm:cxn modelId="{B25E0ED2-564A-49D3-A621-FB5310A2D5D8}" type="presParOf" srcId="{A1A2CFCB-CE38-48BB-A2B9-51C00AC81FA9}" destId="{A3A215D4-9C29-4616-946E-79DC673A6C16}" srcOrd="2" destOrd="0" presId="urn:microsoft.com/office/officeart/2018/2/layout/IconVerticalSolidList"/>
    <dgm:cxn modelId="{37BD0C23-135B-4C64-8250-3DC1F1596F6A}" type="presParOf" srcId="{A1A2CFCB-CE38-48BB-A2B9-51C00AC81FA9}" destId="{F56269BA-FE0A-4658-938D-ED950692F448}"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E02D997-6D93-4BF3-836A-D7AEDB5932E0}"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3E17155-B743-45D3-9238-EF27996516F5}">
      <dgm:prSet custT="1"/>
      <dgm:spPr/>
      <dgm:t>
        <a:bodyPr/>
        <a:lstStyle/>
        <a:p>
          <a:pPr>
            <a:lnSpc>
              <a:spcPct val="100000"/>
            </a:lnSpc>
          </a:pPr>
          <a:r>
            <a:rPr lang="en-US" sz="1800" dirty="0">
              <a:latin typeface="Open Sans" panose="020B0606030504020204" pitchFamily="34" charset="0"/>
              <a:ea typeface="Open Sans" panose="020B0606030504020204" pitchFamily="34" charset="0"/>
              <a:cs typeface="Open Sans" panose="020B0606030504020204" pitchFamily="34" charset="0"/>
            </a:rPr>
            <a:t>Form of Selective Perception</a:t>
          </a:r>
        </a:p>
      </dgm:t>
    </dgm:pt>
    <dgm:pt modelId="{4B6E86B4-B2F5-47DD-9EF4-ABC6D183FAC5}" type="parTrans" cxnId="{E2D8F23D-32E7-491F-A1BF-028CE9DDB2EF}">
      <dgm:prSet/>
      <dgm:spPr/>
      <dgm:t>
        <a:bodyPr/>
        <a:lstStyle/>
        <a:p>
          <a:endParaRPr lang="en-US"/>
        </a:p>
      </dgm:t>
    </dgm:pt>
    <dgm:pt modelId="{86961C02-DDAE-4A99-B0BA-B4C21B695096}" type="sibTrans" cxnId="{E2D8F23D-32E7-491F-A1BF-028CE9DDB2EF}">
      <dgm:prSet/>
      <dgm:spPr/>
      <dgm:t>
        <a:bodyPr/>
        <a:lstStyle/>
        <a:p>
          <a:endParaRPr lang="en-US"/>
        </a:p>
      </dgm:t>
    </dgm:pt>
    <dgm:pt modelId="{A092B52D-668B-4C6E-B6F2-2AC04F3BCB88}">
      <dgm:prSet custT="1"/>
      <dgm:spPr/>
      <dgm:t>
        <a:bodyPr/>
        <a:lstStyle/>
        <a:p>
          <a:pPr>
            <a:lnSpc>
              <a:spcPct val="100000"/>
            </a:lnSpc>
          </a:pPr>
          <a:r>
            <a:rPr lang="en-US" sz="1800" dirty="0">
              <a:latin typeface="Open Sans" panose="020B0606030504020204" pitchFamily="34" charset="0"/>
              <a:ea typeface="Open Sans" panose="020B0606030504020204" pitchFamily="34" charset="0"/>
              <a:cs typeface="Open Sans" panose="020B0606030504020204" pitchFamily="34" charset="0"/>
            </a:rPr>
            <a:t>See things from our own personal perspective </a:t>
          </a:r>
        </a:p>
      </dgm:t>
    </dgm:pt>
    <dgm:pt modelId="{FC80E14F-D77C-47E1-887E-2785D4125EE8}" type="parTrans" cxnId="{4D07A278-0FF6-4FC1-9805-B21C8015C831}">
      <dgm:prSet/>
      <dgm:spPr/>
      <dgm:t>
        <a:bodyPr/>
        <a:lstStyle/>
        <a:p>
          <a:endParaRPr lang="en-US"/>
        </a:p>
      </dgm:t>
    </dgm:pt>
    <dgm:pt modelId="{8886B547-A62C-4CFD-B90C-5AB61A0B7873}" type="sibTrans" cxnId="{4D07A278-0FF6-4FC1-9805-B21C8015C831}">
      <dgm:prSet/>
      <dgm:spPr/>
      <dgm:t>
        <a:bodyPr/>
        <a:lstStyle/>
        <a:p>
          <a:endParaRPr lang="en-US"/>
        </a:p>
      </dgm:t>
    </dgm:pt>
    <dgm:pt modelId="{A2CC4F90-6966-4E3A-ABBC-17C13EBE399F}">
      <dgm:prSet custT="1"/>
      <dgm:spPr/>
      <dgm:t>
        <a:bodyPr/>
        <a:lstStyle/>
        <a:p>
          <a:pPr>
            <a:lnSpc>
              <a:spcPct val="100000"/>
            </a:lnSpc>
          </a:pPr>
          <a:r>
            <a:rPr lang="en-US" sz="1800" dirty="0">
              <a:latin typeface="Open Sans" panose="020B0606030504020204" pitchFamily="34" charset="0"/>
              <a:ea typeface="Open Sans" panose="020B0606030504020204" pitchFamily="34" charset="0"/>
              <a:cs typeface="Open Sans" panose="020B0606030504020204" pitchFamily="34" charset="0"/>
            </a:rPr>
            <a:t>Organize and interpret events/information based on this perception </a:t>
          </a:r>
        </a:p>
      </dgm:t>
    </dgm:pt>
    <dgm:pt modelId="{451FE9DC-83B2-485F-A219-417ED81C4B00}" type="parTrans" cxnId="{FF264E2D-D0CC-4219-B21C-87AEAAF21AA6}">
      <dgm:prSet/>
      <dgm:spPr/>
      <dgm:t>
        <a:bodyPr/>
        <a:lstStyle/>
        <a:p>
          <a:endParaRPr lang="en-US"/>
        </a:p>
      </dgm:t>
    </dgm:pt>
    <dgm:pt modelId="{C634AB9B-5F2E-4E81-8543-7F3CAF333BB6}" type="sibTrans" cxnId="{FF264E2D-D0CC-4219-B21C-87AEAAF21AA6}">
      <dgm:prSet/>
      <dgm:spPr/>
      <dgm:t>
        <a:bodyPr/>
        <a:lstStyle/>
        <a:p>
          <a:endParaRPr lang="en-US"/>
        </a:p>
      </dgm:t>
    </dgm:pt>
    <dgm:pt modelId="{96FB6D4B-5E00-4041-8879-38E57FC80857}">
      <dgm:prSet custT="1"/>
      <dgm:spPr/>
      <dgm:t>
        <a:bodyPr/>
        <a:lstStyle/>
        <a:p>
          <a:pPr>
            <a:lnSpc>
              <a:spcPct val="100000"/>
            </a:lnSpc>
          </a:pPr>
          <a:r>
            <a:rPr lang="en-US" sz="1800" dirty="0">
              <a:latin typeface="Open Sans" panose="020B0606030504020204" pitchFamily="34" charset="0"/>
              <a:ea typeface="Open Sans" panose="020B0606030504020204" pitchFamily="34" charset="0"/>
              <a:cs typeface="Open Sans" panose="020B0606030504020204" pitchFamily="34" charset="0"/>
            </a:rPr>
            <a:t>Influences what we pay attention to and the problems we identify, and the alternatives we develop or consider. </a:t>
          </a:r>
        </a:p>
      </dgm:t>
    </dgm:pt>
    <dgm:pt modelId="{8570CFCB-594F-4C2B-A08B-0A9BC01003CD}" type="parTrans" cxnId="{150F6F1F-3C9F-4C95-BE02-3CBF4757E854}">
      <dgm:prSet/>
      <dgm:spPr/>
      <dgm:t>
        <a:bodyPr/>
        <a:lstStyle/>
        <a:p>
          <a:endParaRPr lang="en-US"/>
        </a:p>
      </dgm:t>
    </dgm:pt>
    <dgm:pt modelId="{F298F114-0997-4208-AEB3-A1F4A00BCFEC}" type="sibTrans" cxnId="{150F6F1F-3C9F-4C95-BE02-3CBF4757E854}">
      <dgm:prSet/>
      <dgm:spPr/>
      <dgm:t>
        <a:bodyPr/>
        <a:lstStyle/>
        <a:p>
          <a:endParaRPr lang="en-US"/>
        </a:p>
      </dgm:t>
    </dgm:pt>
    <dgm:pt modelId="{0A5FBE07-04B7-4348-8840-54573512C115}" type="pres">
      <dgm:prSet presAssocID="{6E02D997-6D93-4BF3-836A-D7AEDB5932E0}" presName="root" presStyleCnt="0">
        <dgm:presLayoutVars>
          <dgm:dir/>
          <dgm:resizeHandles val="exact"/>
        </dgm:presLayoutVars>
      </dgm:prSet>
      <dgm:spPr/>
    </dgm:pt>
    <dgm:pt modelId="{3090197F-93E1-477A-B902-993C5A4C5F92}" type="pres">
      <dgm:prSet presAssocID="{63E17155-B743-45D3-9238-EF27996516F5}" presName="compNode" presStyleCnt="0"/>
      <dgm:spPr/>
    </dgm:pt>
    <dgm:pt modelId="{6B583B64-666A-4455-8B18-3A74F79FF822}" type="pres">
      <dgm:prSet presAssocID="{63E17155-B743-45D3-9238-EF27996516F5}" presName="bgRect" presStyleLbl="bgShp" presStyleIdx="0" presStyleCnt="4"/>
      <dgm:spPr/>
    </dgm:pt>
    <dgm:pt modelId="{2111265A-D657-4D26-A1EF-7B7EA3F5A5BF}" type="pres">
      <dgm:prSet presAssocID="{63E17155-B743-45D3-9238-EF27996516F5}" presName="iconRect" presStyleLbl="node1" presStyleIdx="0" presStyleCnt="4" custScaleX="143797" custScaleY="143797"/>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ye"/>
        </a:ext>
      </dgm:extLst>
    </dgm:pt>
    <dgm:pt modelId="{42C9F608-A9A0-4E7A-A74C-51FF35399BC3}" type="pres">
      <dgm:prSet presAssocID="{63E17155-B743-45D3-9238-EF27996516F5}" presName="spaceRect" presStyleCnt="0"/>
      <dgm:spPr/>
    </dgm:pt>
    <dgm:pt modelId="{6228AEC3-F5D7-4A55-8952-0E69EBDE48E6}" type="pres">
      <dgm:prSet presAssocID="{63E17155-B743-45D3-9238-EF27996516F5}" presName="parTx" presStyleLbl="revTx" presStyleIdx="0" presStyleCnt="4" custScaleY="130938">
        <dgm:presLayoutVars>
          <dgm:chMax val="0"/>
          <dgm:chPref val="0"/>
        </dgm:presLayoutVars>
      </dgm:prSet>
      <dgm:spPr/>
    </dgm:pt>
    <dgm:pt modelId="{D4F741F9-DC33-4CAA-80D8-7498ED97901A}" type="pres">
      <dgm:prSet presAssocID="{86961C02-DDAE-4A99-B0BA-B4C21B695096}" presName="sibTrans" presStyleCnt="0"/>
      <dgm:spPr/>
    </dgm:pt>
    <dgm:pt modelId="{BF9EB877-4B8A-4F26-A2BD-F93B521CF636}" type="pres">
      <dgm:prSet presAssocID="{A092B52D-668B-4C6E-B6F2-2AC04F3BCB88}" presName="compNode" presStyleCnt="0"/>
      <dgm:spPr/>
    </dgm:pt>
    <dgm:pt modelId="{ACAAFB8F-9A70-4058-9D78-6462BF87B59F}" type="pres">
      <dgm:prSet presAssocID="{A092B52D-668B-4C6E-B6F2-2AC04F3BCB88}" presName="bgRect" presStyleLbl="bgShp" presStyleIdx="1" presStyleCnt="4"/>
      <dgm:spPr/>
    </dgm:pt>
    <dgm:pt modelId="{26FFAC28-B486-4C6B-AFCE-C02D2BA5D96D}" type="pres">
      <dgm:prSet presAssocID="{A092B52D-668B-4C6E-B6F2-2AC04F3BCB88}" presName="iconRect" presStyleLbl="node1" presStyleIdx="1" presStyleCnt="4" custScaleX="143797" custScaleY="143797"/>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gnifying glass"/>
        </a:ext>
      </dgm:extLst>
    </dgm:pt>
    <dgm:pt modelId="{9AABF1F4-3F9C-4359-A480-3BF843519D84}" type="pres">
      <dgm:prSet presAssocID="{A092B52D-668B-4C6E-B6F2-2AC04F3BCB88}" presName="spaceRect" presStyleCnt="0"/>
      <dgm:spPr/>
    </dgm:pt>
    <dgm:pt modelId="{7ACE824C-6930-49E5-BA49-15D75F1CB952}" type="pres">
      <dgm:prSet presAssocID="{A092B52D-668B-4C6E-B6F2-2AC04F3BCB88}" presName="parTx" presStyleLbl="revTx" presStyleIdx="1" presStyleCnt="4" custScaleY="99030">
        <dgm:presLayoutVars>
          <dgm:chMax val="0"/>
          <dgm:chPref val="0"/>
        </dgm:presLayoutVars>
      </dgm:prSet>
      <dgm:spPr/>
    </dgm:pt>
    <dgm:pt modelId="{0D6A3DCC-80D8-4F6B-B5E3-192E7CFC0E15}" type="pres">
      <dgm:prSet presAssocID="{8886B547-A62C-4CFD-B90C-5AB61A0B7873}" presName="sibTrans" presStyleCnt="0"/>
      <dgm:spPr/>
    </dgm:pt>
    <dgm:pt modelId="{A92D25E4-6BE5-4923-A447-1F41A476DBC5}" type="pres">
      <dgm:prSet presAssocID="{A2CC4F90-6966-4E3A-ABBC-17C13EBE399F}" presName="compNode" presStyleCnt="0"/>
      <dgm:spPr/>
    </dgm:pt>
    <dgm:pt modelId="{A21045ED-0B84-420E-BA7A-A2F24160F9DA}" type="pres">
      <dgm:prSet presAssocID="{A2CC4F90-6966-4E3A-ABBC-17C13EBE399F}" presName="bgRect" presStyleLbl="bgShp" presStyleIdx="2" presStyleCnt="4"/>
      <dgm:spPr/>
    </dgm:pt>
    <dgm:pt modelId="{60C62D13-03F6-489D-B547-537D6C79D335}" type="pres">
      <dgm:prSet presAssocID="{A2CC4F90-6966-4E3A-ABBC-17C13EBE399F}" presName="iconRect" presStyleLbl="node1" presStyleIdx="2" presStyleCnt="4" custScaleX="139439" custScaleY="143797"/>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able"/>
        </a:ext>
      </dgm:extLst>
    </dgm:pt>
    <dgm:pt modelId="{60E8E6CD-FD01-4CBC-A084-4C7987191E77}" type="pres">
      <dgm:prSet presAssocID="{A2CC4F90-6966-4E3A-ABBC-17C13EBE399F}" presName="spaceRect" presStyleCnt="0"/>
      <dgm:spPr/>
    </dgm:pt>
    <dgm:pt modelId="{2F775317-7187-4973-99AA-74681C086616}" type="pres">
      <dgm:prSet presAssocID="{A2CC4F90-6966-4E3A-ABBC-17C13EBE399F}" presName="parTx" presStyleLbl="revTx" presStyleIdx="2" presStyleCnt="4">
        <dgm:presLayoutVars>
          <dgm:chMax val="0"/>
          <dgm:chPref val="0"/>
        </dgm:presLayoutVars>
      </dgm:prSet>
      <dgm:spPr/>
    </dgm:pt>
    <dgm:pt modelId="{2EAB8CEB-5FB8-4308-85CA-E2E724228C1F}" type="pres">
      <dgm:prSet presAssocID="{C634AB9B-5F2E-4E81-8543-7F3CAF333BB6}" presName="sibTrans" presStyleCnt="0"/>
      <dgm:spPr/>
    </dgm:pt>
    <dgm:pt modelId="{6712EFEA-D409-4914-AB51-ACF8898FBDAF}" type="pres">
      <dgm:prSet presAssocID="{96FB6D4B-5E00-4041-8879-38E57FC80857}" presName="compNode" presStyleCnt="0"/>
      <dgm:spPr/>
    </dgm:pt>
    <dgm:pt modelId="{CD4C2F67-B75A-416D-8266-A51712EEDFF7}" type="pres">
      <dgm:prSet presAssocID="{96FB6D4B-5E00-4041-8879-38E57FC80857}" presName="bgRect" presStyleLbl="bgShp" presStyleIdx="3" presStyleCnt="4" custScaleY="185664"/>
      <dgm:spPr/>
    </dgm:pt>
    <dgm:pt modelId="{8AEF1405-B891-482B-AE8E-E83A2CABFAB6}" type="pres">
      <dgm:prSet presAssocID="{96FB6D4B-5E00-4041-8879-38E57FC80857}" presName="iconRect" presStyleLbl="node1" presStyleIdx="3" presStyleCnt="4" custScaleX="143797" custScaleY="143797"/>
      <dgm:spPr>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Light Bulb and Gear"/>
        </a:ext>
      </dgm:extLst>
    </dgm:pt>
    <dgm:pt modelId="{1A929C15-9EBA-429B-9B91-56026D65CB6B}" type="pres">
      <dgm:prSet presAssocID="{96FB6D4B-5E00-4041-8879-38E57FC80857}" presName="spaceRect" presStyleCnt="0"/>
      <dgm:spPr/>
    </dgm:pt>
    <dgm:pt modelId="{A0922139-195C-4531-A7FA-8AE94EAA799C}" type="pres">
      <dgm:prSet presAssocID="{96FB6D4B-5E00-4041-8879-38E57FC80857}" presName="parTx" presStyleLbl="revTx" presStyleIdx="3" presStyleCnt="4">
        <dgm:presLayoutVars>
          <dgm:chMax val="0"/>
          <dgm:chPref val="0"/>
        </dgm:presLayoutVars>
      </dgm:prSet>
      <dgm:spPr/>
    </dgm:pt>
  </dgm:ptLst>
  <dgm:cxnLst>
    <dgm:cxn modelId="{150F6F1F-3C9F-4C95-BE02-3CBF4757E854}" srcId="{6E02D997-6D93-4BF3-836A-D7AEDB5932E0}" destId="{96FB6D4B-5E00-4041-8879-38E57FC80857}" srcOrd="3" destOrd="0" parTransId="{8570CFCB-594F-4C2B-A08B-0A9BC01003CD}" sibTransId="{F298F114-0997-4208-AEB3-A1F4A00BCFEC}"/>
    <dgm:cxn modelId="{FF264E2D-D0CC-4219-B21C-87AEAAF21AA6}" srcId="{6E02D997-6D93-4BF3-836A-D7AEDB5932E0}" destId="{A2CC4F90-6966-4E3A-ABBC-17C13EBE399F}" srcOrd="2" destOrd="0" parTransId="{451FE9DC-83B2-485F-A219-417ED81C4B00}" sibTransId="{C634AB9B-5F2E-4E81-8543-7F3CAF333BB6}"/>
    <dgm:cxn modelId="{265EB63A-9B41-4A1C-888D-3489EA6B5951}" type="presOf" srcId="{96FB6D4B-5E00-4041-8879-38E57FC80857}" destId="{A0922139-195C-4531-A7FA-8AE94EAA799C}" srcOrd="0" destOrd="0" presId="urn:microsoft.com/office/officeart/2018/2/layout/IconVerticalSolidList"/>
    <dgm:cxn modelId="{3D04CB3A-E8E8-45AE-BA49-53A50F1E21CC}" type="presOf" srcId="{A092B52D-668B-4C6E-B6F2-2AC04F3BCB88}" destId="{7ACE824C-6930-49E5-BA49-15D75F1CB952}" srcOrd="0" destOrd="0" presId="urn:microsoft.com/office/officeart/2018/2/layout/IconVerticalSolidList"/>
    <dgm:cxn modelId="{E2D8F23D-32E7-491F-A1BF-028CE9DDB2EF}" srcId="{6E02D997-6D93-4BF3-836A-D7AEDB5932E0}" destId="{63E17155-B743-45D3-9238-EF27996516F5}" srcOrd="0" destOrd="0" parTransId="{4B6E86B4-B2F5-47DD-9EF4-ABC6D183FAC5}" sibTransId="{86961C02-DDAE-4A99-B0BA-B4C21B695096}"/>
    <dgm:cxn modelId="{4D07A278-0FF6-4FC1-9805-B21C8015C831}" srcId="{6E02D997-6D93-4BF3-836A-D7AEDB5932E0}" destId="{A092B52D-668B-4C6E-B6F2-2AC04F3BCB88}" srcOrd="1" destOrd="0" parTransId="{FC80E14F-D77C-47E1-887E-2785D4125EE8}" sibTransId="{8886B547-A62C-4CFD-B90C-5AB61A0B7873}"/>
    <dgm:cxn modelId="{EA2EFC9F-C8C8-4A8F-B560-A79E17D438B4}" type="presOf" srcId="{6E02D997-6D93-4BF3-836A-D7AEDB5932E0}" destId="{0A5FBE07-04B7-4348-8840-54573512C115}" srcOrd="0" destOrd="0" presId="urn:microsoft.com/office/officeart/2018/2/layout/IconVerticalSolidList"/>
    <dgm:cxn modelId="{B83EC7ED-51C2-431C-B296-C60B933551E4}" type="presOf" srcId="{A2CC4F90-6966-4E3A-ABBC-17C13EBE399F}" destId="{2F775317-7187-4973-99AA-74681C086616}" srcOrd="0" destOrd="0" presId="urn:microsoft.com/office/officeart/2018/2/layout/IconVerticalSolidList"/>
    <dgm:cxn modelId="{1A2D31FB-ED23-48BA-B00A-F6F331F083F0}" type="presOf" srcId="{63E17155-B743-45D3-9238-EF27996516F5}" destId="{6228AEC3-F5D7-4A55-8952-0E69EBDE48E6}" srcOrd="0" destOrd="0" presId="urn:microsoft.com/office/officeart/2018/2/layout/IconVerticalSolidList"/>
    <dgm:cxn modelId="{57F2F3D9-303D-45D8-B3F4-CBA5575B556A}" type="presParOf" srcId="{0A5FBE07-04B7-4348-8840-54573512C115}" destId="{3090197F-93E1-477A-B902-993C5A4C5F92}" srcOrd="0" destOrd="0" presId="urn:microsoft.com/office/officeart/2018/2/layout/IconVerticalSolidList"/>
    <dgm:cxn modelId="{FF86A220-5A68-4AC8-9AAA-780BE44FC62B}" type="presParOf" srcId="{3090197F-93E1-477A-B902-993C5A4C5F92}" destId="{6B583B64-666A-4455-8B18-3A74F79FF822}" srcOrd="0" destOrd="0" presId="urn:microsoft.com/office/officeart/2018/2/layout/IconVerticalSolidList"/>
    <dgm:cxn modelId="{A0A195D6-9D11-4D24-B4D0-860AE3ABACBA}" type="presParOf" srcId="{3090197F-93E1-477A-B902-993C5A4C5F92}" destId="{2111265A-D657-4D26-A1EF-7B7EA3F5A5BF}" srcOrd="1" destOrd="0" presId="urn:microsoft.com/office/officeart/2018/2/layout/IconVerticalSolidList"/>
    <dgm:cxn modelId="{E2944E41-8E56-44FD-ABF5-7D388F39463A}" type="presParOf" srcId="{3090197F-93E1-477A-B902-993C5A4C5F92}" destId="{42C9F608-A9A0-4E7A-A74C-51FF35399BC3}" srcOrd="2" destOrd="0" presId="urn:microsoft.com/office/officeart/2018/2/layout/IconVerticalSolidList"/>
    <dgm:cxn modelId="{183FA0F1-04F8-4557-B942-1A772D6D5C90}" type="presParOf" srcId="{3090197F-93E1-477A-B902-993C5A4C5F92}" destId="{6228AEC3-F5D7-4A55-8952-0E69EBDE48E6}" srcOrd="3" destOrd="0" presId="urn:microsoft.com/office/officeart/2018/2/layout/IconVerticalSolidList"/>
    <dgm:cxn modelId="{B4D9A1E9-8373-4EEA-AA4A-EB3D2C2D363C}" type="presParOf" srcId="{0A5FBE07-04B7-4348-8840-54573512C115}" destId="{D4F741F9-DC33-4CAA-80D8-7498ED97901A}" srcOrd="1" destOrd="0" presId="urn:microsoft.com/office/officeart/2018/2/layout/IconVerticalSolidList"/>
    <dgm:cxn modelId="{BD898F87-4915-436D-A6EC-4658E1D854E7}" type="presParOf" srcId="{0A5FBE07-04B7-4348-8840-54573512C115}" destId="{BF9EB877-4B8A-4F26-A2BD-F93B521CF636}" srcOrd="2" destOrd="0" presId="urn:microsoft.com/office/officeart/2018/2/layout/IconVerticalSolidList"/>
    <dgm:cxn modelId="{41D42D24-38D5-4EBE-AEBF-8C0EF9A86194}" type="presParOf" srcId="{BF9EB877-4B8A-4F26-A2BD-F93B521CF636}" destId="{ACAAFB8F-9A70-4058-9D78-6462BF87B59F}" srcOrd="0" destOrd="0" presId="urn:microsoft.com/office/officeart/2018/2/layout/IconVerticalSolidList"/>
    <dgm:cxn modelId="{34EB4B5F-E6C8-4B55-9F01-AC385373330F}" type="presParOf" srcId="{BF9EB877-4B8A-4F26-A2BD-F93B521CF636}" destId="{26FFAC28-B486-4C6B-AFCE-C02D2BA5D96D}" srcOrd="1" destOrd="0" presId="urn:microsoft.com/office/officeart/2018/2/layout/IconVerticalSolidList"/>
    <dgm:cxn modelId="{4097D794-772E-49E2-BD56-E1786F9BCB9D}" type="presParOf" srcId="{BF9EB877-4B8A-4F26-A2BD-F93B521CF636}" destId="{9AABF1F4-3F9C-4359-A480-3BF843519D84}" srcOrd="2" destOrd="0" presId="urn:microsoft.com/office/officeart/2018/2/layout/IconVerticalSolidList"/>
    <dgm:cxn modelId="{EA65C519-C224-465C-B28C-1BD23E3C4051}" type="presParOf" srcId="{BF9EB877-4B8A-4F26-A2BD-F93B521CF636}" destId="{7ACE824C-6930-49E5-BA49-15D75F1CB952}" srcOrd="3" destOrd="0" presId="urn:microsoft.com/office/officeart/2018/2/layout/IconVerticalSolidList"/>
    <dgm:cxn modelId="{F7141356-B615-4858-8141-153DE52FA909}" type="presParOf" srcId="{0A5FBE07-04B7-4348-8840-54573512C115}" destId="{0D6A3DCC-80D8-4F6B-B5E3-192E7CFC0E15}" srcOrd="3" destOrd="0" presId="urn:microsoft.com/office/officeart/2018/2/layout/IconVerticalSolidList"/>
    <dgm:cxn modelId="{8E1ADBBF-72D4-4679-9CB0-FA90CA7AA668}" type="presParOf" srcId="{0A5FBE07-04B7-4348-8840-54573512C115}" destId="{A92D25E4-6BE5-4923-A447-1F41A476DBC5}" srcOrd="4" destOrd="0" presId="urn:microsoft.com/office/officeart/2018/2/layout/IconVerticalSolidList"/>
    <dgm:cxn modelId="{43E8020B-EEA3-4582-8EA5-8F72EEA0A9DB}" type="presParOf" srcId="{A92D25E4-6BE5-4923-A447-1F41A476DBC5}" destId="{A21045ED-0B84-420E-BA7A-A2F24160F9DA}" srcOrd="0" destOrd="0" presId="urn:microsoft.com/office/officeart/2018/2/layout/IconVerticalSolidList"/>
    <dgm:cxn modelId="{63272D7D-2E02-41C7-908A-65066374CBED}" type="presParOf" srcId="{A92D25E4-6BE5-4923-A447-1F41A476DBC5}" destId="{60C62D13-03F6-489D-B547-537D6C79D335}" srcOrd="1" destOrd="0" presId="urn:microsoft.com/office/officeart/2018/2/layout/IconVerticalSolidList"/>
    <dgm:cxn modelId="{56E50C4A-7EAF-4908-817F-4438C481569D}" type="presParOf" srcId="{A92D25E4-6BE5-4923-A447-1F41A476DBC5}" destId="{60E8E6CD-FD01-4CBC-A084-4C7987191E77}" srcOrd="2" destOrd="0" presId="urn:microsoft.com/office/officeart/2018/2/layout/IconVerticalSolidList"/>
    <dgm:cxn modelId="{F0413E22-F3A5-4EDB-B6FF-84C8B493278E}" type="presParOf" srcId="{A92D25E4-6BE5-4923-A447-1F41A476DBC5}" destId="{2F775317-7187-4973-99AA-74681C086616}" srcOrd="3" destOrd="0" presId="urn:microsoft.com/office/officeart/2018/2/layout/IconVerticalSolidList"/>
    <dgm:cxn modelId="{B7EBD112-4B10-46C1-A7F8-313B4DC6C6C3}" type="presParOf" srcId="{0A5FBE07-04B7-4348-8840-54573512C115}" destId="{2EAB8CEB-5FB8-4308-85CA-E2E724228C1F}" srcOrd="5" destOrd="0" presId="urn:microsoft.com/office/officeart/2018/2/layout/IconVerticalSolidList"/>
    <dgm:cxn modelId="{47DFA30D-5920-455E-BFAA-5B01F151A1B4}" type="presParOf" srcId="{0A5FBE07-04B7-4348-8840-54573512C115}" destId="{6712EFEA-D409-4914-AB51-ACF8898FBDAF}" srcOrd="6" destOrd="0" presId="urn:microsoft.com/office/officeart/2018/2/layout/IconVerticalSolidList"/>
    <dgm:cxn modelId="{769007EB-B583-4AEB-8A52-84063F19FA15}" type="presParOf" srcId="{6712EFEA-D409-4914-AB51-ACF8898FBDAF}" destId="{CD4C2F67-B75A-416D-8266-A51712EEDFF7}" srcOrd="0" destOrd="0" presId="urn:microsoft.com/office/officeart/2018/2/layout/IconVerticalSolidList"/>
    <dgm:cxn modelId="{3D3AF5ED-1023-444D-91BD-DAE4B5460DC4}" type="presParOf" srcId="{6712EFEA-D409-4914-AB51-ACF8898FBDAF}" destId="{8AEF1405-B891-482B-AE8E-E83A2CABFAB6}" srcOrd="1" destOrd="0" presId="urn:microsoft.com/office/officeart/2018/2/layout/IconVerticalSolidList"/>
    <dgm:cxn modelId="{4AEAFF6B-D60C-4134-A138-9402E3BDD548}" type="presParOf" srcId="{6712EFEA-D409-4914-AB51-ACF8898FBDAF}" destId="{1A929C15-9EBA-429B-9B91-56026D65CB6B}" srcOrd="2" destOrd="0" presId="urn:microsoft.com/office/officeart/2018/2/layout/IconVerticalSolidList"/>
    <dgm:cxn modelId="{D34FE3F8-DB9E-451E-B649-88CB590FFBD5}" type="presParOf" srcId="{6712EFEA-D409-4914-AB51-ACF8898FBDAF}" destId="{A0922139-195C-4531-A7FA-8AE94EAA799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C06D4E9-2810-4788-B4FB-98E1B3F5DF8C}"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AFF99027-87AB-4208-B9F6-D6873CD20E3E}">
      <dgm:prSet custT="1"/>
      <dgm:spPr/>
      <dgm:t>
        <a:bodyPr/>
        <a:lstStyle/>
        <a:p>
          <a:r>
            <a:rPr lang="en-US" sz="1600" b="0" i="0" baseline="0" dirty="0">
              <a:latin typeface="Open Sans" panose="020B0606030504020204" pitchFamily="34" charset="0"/>
              <a:ea typeface="Open Sans" panose="020B0606030504020204" pitchFamily="34" charset="0"/>
              <a:cs typeface="Open Sans" panose="020B0606030504020204" pitchFamily="34" charset="0"/>
            </a:rPr>
            <a:t>Bias of Investigator</a:t>
          </a:r>
          <a:endParaRPr lang="en-US" sz="1600" dirty="0">
            <a:latin typeface="Open Sans" panose="020B0606030504020204" pitchFamily="34" charset="0"/>
            <a:ea typeface="Open Sans" panose="020B0606030504020204" pitchFamily="34" charset="0"/>
            <a:cs typeface="Open Sans" panose="020B0606030504020204" pitchFamily="34" charset="0"/>
          </a:endParaRPr>
        </a:p>
      </dgm:t>
    </dgm:pt>
    <dgm:pt modelId="{C9DFCC07-6025-4F35-B630-C7328D84BA97}" type="parTrans" cxnId="{61354A07-3316-4557-87D8-24651D43E88B}">
      <dgm:prSet/>
      <dgm:spPr/>
      <dgm:t>
        <a:bodyPr/>
        <a:lstStyle/>
        <a:p>
          <a:endParaRPr lang="en-US"/>
        </a:p>
      </dgm:t>
    </dgm:pt>
    <dgm:pt modelId="{2FDCBFD1-5FE1-4DD0-B07F-C9A247D72314}" type="sibTrans" cxnId="{61354A07-3316-4557-87D8-24651D43E88B}">
      <dgm:prSet/>
      <dgm:spPr/>
      <dgm:t>
        <a:bodyPr/>
        <a:lstStyle/>
        <a:p>
          <a:endParaRPr lang="en-US"/>
        </a:p>
      </dgm:t>
    </dgm:pt>
    <dgm:pt modelId="{B1D743AF-B910-4C25-87E9-3E0B8513BE6B}">
      <dgm:prSet custT="1"/>
      <dgm:spPr/>
      <dgm: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Bias of the Interviewee</a:t>
          </a:r>
        </a:p>
      </dgm:t>
    </dgm:pt>
    <dgm:pt modelId="{94B395EA-FAEE-4CE9-86EF-FDB57BDD1177}" type="parTrans" cxnId="{AE427868-FFB1-413F-A721-241E2DC84C2E}">
      <dgm:prSet/>
      <dgm:spPr/>
      <dgm:t>
        <a:bodyPr/>
        <a:lstStyle/>
        <a:p>
          <a:endParaRPr lang="en-US"/>
        </a:p>
      </dgm:t>
    </dgm:pt>
    <dgm:pt modelId="{344B8D5C-4B86-4166-A2A8-F120E3038478}" type="sibTrans" cxnId="{AE427868-FFB1-413F-A721-241E2DC84C2E}">
      <dgm:prSet/>
      <dgm:spPr/>
      <dgm:t>
        <a:bodyPr/>
        <a:lstStyle/>
        <a:p>
          <a:endParaRPr lang="en-US"/>
        </a:p>
      </dgm:t>
    </dgm:pt>
    <dgm:pt modelId="{F6C81244-CD08-4528-B5D2-1E79FD6173BB}">
      <dgm:prSet custT="1"/>
      <dgm:spPr/>
      <dgm:t>
        <a:bodyPr/>
        <a:lstStyle/>
        <a:p>
          <a:r>
            <a:rPr lang="en-US" sz="1600" b="0" i="0" baseline="0" dirty="0">
              <a:latin typeface="Open Sans" panose="020B0606030504020204" pitchFamily="34" charset="0"/>
              <a:ea typeface="Open Sans" panose="020B0606030504020204" pitchFamily="34" charset="0"/>
              <a:cs typeface="Open Sans" panose="020B0606030504020204" pitchFamily="34" charset="0"/>
            </a:rPr>
            <a:t>Bias during a Live Hearing</a:t>
          </a:r>
          <a:endParaRPr lang="en-US" sz="1600" dirty="0">
            <a:latin typeface="Open Sans" panose="020B0606030504020204" pitchFamily="34" charset="0"/>
            <a:ea typeface="Open Sans" panose="020B0606030504020204" pitchFamily="34" charset="0"/>
            <a:cs typeface="Open Sans" panose="020B0606030504020204" pitchFamily="34" charset="0"/>
          </a:endParaRPr>
        </a:p>
      </dgm:t>
    </dgm:pt>
    <dgm:pt modelId="{422CF82A-E879-4DAE-B0D2-0D4A1DDD0867}" type="parTrans" cxnId="{A1FC0BAA-86BD-48B4-B150-D2DC0BA70580}">
      <dgm:prSet/>
      <dgm:spPr/>
      <dgm:t>
        <a:bodyPr/>
        <a:lstStyle/>
        <a:p>
          <a:endParaRPr lang="en-US"/>
        </a:p>
      </dgm:t>
    </dgm:pt>
    <dgm:pt modelId="{014BBF05-16C5-4FCD-9519-AF3330103CAD}" type="sibTrans" cxnId="{A1FC0BAA-86BD-48B4-B150-D2DC0BA70580}">
      <dgm:prSet/>
      <dgm:spPr/>
      <dgm:t>
        <a:bodyPr/>
        <a:lstStyle/>
        <a:p>
          <a:endParaRPr lang="en-US"/>
        </a:p>
      </dgm:t>
    </dgm:pt>
    <dgm:pt modelId="{D02A73AF-B259-4EFB-93C5-10D0AAD525BE}">
      <dgm:prSet custT="1"/>
      <dgm:spPr/>
      <dgm: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Bias of the Title IX Coordinator/ Process</a:t>
          </a:r>
        </a:p>
      </dgm:t>
    </dgm:pt>
    <dgm:pt modelId="{7BE6E157-74DA-4649-92F0-9D3D05355F74}" type="parTrans" cxnId="{58FA42F1-A2A1-4B54-806A-C231BC5C9126}">
      <dgm:prSet/>
      <dgm:spPr/>
      <dgm:t>
        <a:bodyPr/>
        <a:lstStyle/>
        <a:p>
          <a:endParaRPr lang="en-US"/>
        </a:p>
      </dgm:t>
    </dgm:pt>
    <dgm:pt modelId="{1F70859D-FD4D-4961-A1E4-D5EE2B5B7A5C}" type="sibTrans" cxnId="{58FA42F1-A2A1-4B54-806A-C231BC5C9126}">
      <dgm:prSet/>
      <dgm:spPr/>
      <dgm:t>
        <a:bodyPr/>
        <a:lstStyle/>
        <a:p>
          <a:endParaRPr lang="en-US"/>
        </a:p>
      </dgm:t>
    </dgm:pt>
    <dgm:pt modelId="{FD1F2A71-0BD3-4C02-9389-F1C4EDB65B6D}" type="pres">
      <dgm:prSet presAssocID="{AC06D4E9-2810-4788-B4FB-98E1B3F5DF8C}" presName="linear" presStyleCnt="0">
        <dgm:presLayoutVars>
          <dgm:dir/>
          <dgm:animLvl val="lvl"/>
          <dgm:resizeHandles val="exact"/>
        </dgm:presLayoutVars>
      </dgm:prSet>
      <dgm:spPr/>
    </dgm:pt>
    <dgm:pt modelId="{37D2791F-25CD-49E9-80A2-7330048D7A3D}" type="pres">
      <dgm:prSet presAssocID="{AFF99027-87AB-4208-B9F6-D6873CD20E3E}" presName="parentLin" presStyleCnt="0"/>
      <dgm:spPr/>
    </dgm:pt>
    <dgm:pt modelId="{ABE0B396-75B3-44FA-AC08-D79481D4F559}" type="pres">
      <dgm:prSet presAssocID="{AFF99027-87AB-4208-B9F6-D6873CD20E3E}" presName="parentLeftMargin" presStyleLbl="node1" presStyleIdx="0" presStyleCnt="4"/>
      <dgm:spPr/>
    </dgm:pt>
    <dgm:pt modelId="{3FB94765-A4B7-4684-894C-CDE82D4B6D43}" type="pres">
      <dgm:prSet presAssocID="{AFF99027-87AB-4208-B9F6-D6873CD20E3E}" presName="parentText" presStyleLbl="node1" presStyleIdx="0" presStyleCnt="4">
        <dgm:presLayoutVars>
          <dgm:chMax val="0"/>
          <dgm:bulletEnabled val="1"/>
        </dgm:presLayoutVars>
      </dgm:prSet>
      <dgm:spPr/>
    </dgm:pt>
    <dgm:pt modelId="{6E3D8C37-4FD3-43BE-9E13-17F6F8AA7D74}" type="pres">
      <dgm:prSet presAssocID="{AFF99027-87AB-4208-B9F6-D6873CD20E3E}" presName="negativeSpace" presStyleCnt="0"/>
      <dgm:spPr/>
    </dgm:pt>
    <dgm:pt modelId="{BE64A6A0-03EF-4A25-A125-EB3FCC517B2A}" type="pres">
      <dgm:prSet presAssocID="{AFF99027-87AB-4208-B9F6-D6873CD20E3E}" presName="childText" presStyleLbl="conFgAcc1" presStyleIdx="0" presStyleCnt="4">
        <dgm:presLayoutVars>
          <dgm:bulletEnabled val="1"/>
        </dgm:presLayoutVars>
      </dgm:prSet>
      <dgm:spPr/>
    </dgm:pt>
    <dgm:pt modelId="{52DB11C2-A9DB-4CAE-8079-855DE3DF2BF7}" type="pres">
      <dgm:prSet presAssocID="{2FDCBFD1-5FE1-4DD0-B07F-C9A247D72314}" presName="spaceBetweenRectangles" presStyleCnt="0"/>
      <dgm:spPr/>
    </dgm:pt>
    <dgm:pt modelId="{4EBEA343-DA47-43F1-9EE3-AA712A8842EE}" type="pres">
      <dgm:prSet presAssocID="{B1D743AF-B910-4C25-87E9-3E0B8513BE6B}" presName="parentLin" presStyleCnt="0"/>
      <dgm:spPr/>
    </dgm:pt>
    <dgm:pt modelId="{1BB0AA07-FE9B-4197-9E57-AD85D80A15BE}" type="pres">
      <dgm:prSet presAssocID="{B1D743AF-B910-4C25-87E9-3E0B8513BE6B}" presName="parentLeftMargin" presStyleLbl="node1" presStyleIdx="0" presStyleCnt="4"/>
      <dgm:spPr/>
    </dgm:pt>
    <dgm:pt modelId="{8A1389EB-FB69-483D-A079-12292DC051CF}" type="pres">
      <dgm:prSet presAssocID="{B1D743AF-B910-4C25-87E9-3E0B8513BE6B}" presName="parentText" presStyleLbl="node1" presStyleIdx="1" presStyleCnt="4">
        <dgm:presLayoutVars>
          <dgm:chMax val="0"/>
          <dgm:bulletEnabled val="1"/>
        </dgm:presLayoutVars>
      </dgm:prSet>
      <dgm:spPr/>
    </dgm:pt>
    <dgm:pt modelId="{DA8161AC-1437-47F2-BD5B-81D44607F332}" type="pres">
      <dgm:prSet presAssocID="{B1D743AF-B910-4C25-87E9-3E0B8513BE6B}" presName="negativeSpace" presStyleCnt="0"/>
      <dgm:spPr/>
    </dgm:pt>
    <dgm:pt modelId="{734C89BE-5A5A-4362-99FA-E760953AC73B}" type="pres">
      <dgm:prSet presAssocID="{B1D743AF-B910-4C25-87E9-3E0B8513BE6B}" presName="childText" presStyleLbl="conFgAcc1" presStyleIdx="1" presStyleCnt="4">
        <dgm:presLayoutVars>
          <dgm:bulletEnabled val="1"/>
        </dgm:presLayoutVars>
      </dgm:prSet>
      <dgm:spPr/>
    </dgm:pt>
    <dgm:pt modelId="{9C8AA6CD-826F-4283-9344-CCE05F251110}" type="pres">
      <dgm:prSet presAssocID="{344B8D5C-4B86-4166-A2A8-F120E3038478}" presName="spaceBetweenRectangles" presStyleCnt="0"/>
      <dgm:spPr/>
    </dgm:pt>
    <dgm:pt modelId="{272CFB99-76F1-481D-8776-F353A5C8475A}" type="pres">
      <dgm:prSet presAssocID="{F6C81244-CD08-4528-B5D2-1E79FD6173BB}" presName="parentLin" presStyleCnt="0"/>
      <dgm:spPr/>
    </dgm:pt>
    <dgm:pt modelId="{4465B7FB-5E73-41E4-B190-60797AD099ED}" type="pres">
      <dgm:prSet presAssocID="{F6C81244-CD08-4528-B5D2-1E79FD6173BB}" presName="parentLeftMargin" presStyleLbl="node1" presStyleIdx="1" presStyleCnt="4"/>
      <dgm:spPr/>
    </dgm:pt>
    <dgm:pt modelId="{B70FE1B7-976D-4468-881B-BF537B67990A}" type="pres">
      <dgm:prSet presAssocID="{F6C81244-CD08-4528-B5D2-1E79FD6173BB}" presName="parentText" presStyleLbl="node1" presStyleIdx="2" presStyleCnt="4">
        <dgm:presLayoutVars>
          <dgm:chMax val="0"/>
          <dgm:bulletEnabled val="1"/>
        </dgm:presLayoutVars>
      </dgm:prSet>
      <dgm:spPr/>
    </dgm:pt>
    <dgm:pt modelId="{533F419E-60C8-41E1-BAE9-892EA7AD29AD}" type="pres">
      <dgm:prSet presAssocID="{F6C81244-CD08-4528-B5D2-1E79FD6173BB}" presName="negativeSpace" presStyleCnt="0"/>
      <dgm:spPr/>
    </dgm:pt>
    <dgm:pt modelId="{32E7AAB3-82C1-48DD-A6BA-2ED025084231}" type="pres">
      <dgm:prSet presAssocID="{F6C81244-CD08-4528-B5D2-1E79FD6173BB}" presName="childText" presStyleLbl="conFgAcc1" presStyleIdx="2" presStyleCnt="4">
        <dgm:presLayoutVars>
          <dgm:bulletEnabled val="1"/>
        </dgm:presLayoutVars>
      </dgm:prSet>
      <dgm:spPr/>
    </dgm:pt>
    <dgm:pt modelId="{5675E360-B1AD-4A41-800D-97F211426A22}" type="pres">
      <dgm:prSet presAssocID="{014BBF05-16C5-4FCD-9519-AF3330103CAD}" presName="spaceBetweenRectangles" presStyleCnt="0"/>
      <dgm:spPr/>
    </dgm:pt>
    <dgm:pt modelId="{FFE44B9E-EEFA-4036-83D3-B4E9925927E9}" type="pres">
      <dgm:prSet presAssocID="{D02A73AF-B259-4EFB-93C5-10D0AAD525BE}" presName="parentLin" presStyleCnt="0"/>
      <dgm:spPr/>
    </dgm:pt>
    <dgm:pt modelId="{F4B7F299-05FB-4A80-B4DE-310ED9D7A2B5}" type="pres">
      <dgm:prSet presAssocID="{D02A73AF-B259-4EFB-93C5-10D0AAD525BE}" presName="parentLeftMargin" presStyleLbl="node1" presStyleIdx="2" presStyleCnt="4"/>
      <dgm:spPr/>
    </dgm:pt>
    <dgm:pt modelId="{261CF82C-0C17-4065-B0FB-D55D289BEF52}" type="pres">
      <dgm:prSet presAssocID="{D02A73AF-B259-4EFB-93C5-10D0AAD525BE}" presName="parentText" presStyleLbl="node1" presStyleIdx="3" presStyleCnt="4">
        <dgm:presLayoutVars>
          <dgm:chMax val="0"/>
          <dgm:bulletEnabled val="1"/>
        </dgm:presLayoutVars>
      </dgm:prSet>
      <dgm:spPr/>
    </dgm:pt>
    <dgm:pt modelId="{3A2E264C-116C-4EE6-AEAE-9161E076BDE1}" type="pres">
      <dgm:prSet presAssocID="{D02A73AF-B259-4EFB-93C5-10D0AAD525BE}" presName="negativeSpace" presStyleCnt="0"/>
      <dgm:spPr/>
    </dgm:pt>
    <dgm:pt modelId="{2E68AC8C-32CD-4DD0-B1AD-2D3D9015958C}" type="pres">
      <dgm:prSet presAssocID="{D02A73AF-B259-4EFB-93C5-10D0AAD525BE}" presName="childText" presStyleLbl="conFgAcc1" presStyleIdx="3" presStyleCnt="4">
        <dgm:presLayoutVars>
          <dgm:bulletEnabled val="1"/>
        </dgm:presLayoutVars>
      </dgm:prSet>
      <dgm:spPr/>
    </dgm:pt>
  </dgm:ptLst>
  <dgm:cxnLst>
    <dgm:cxn modelId="{61354A07-3316-4557-87D8-24651D43E88B}" srcId="{AC06D4E9-2810-4788-B4FB-98E1B3F5DF8C}" destId="{AFF99027-87AB-4208-B9F6-D6873CD20E3E}" srcOrd="0" destOrd="0" parTransId="{C9DFCC07-6025-4F35-B630-C7328D84BA97}" sibTransId="{2FDCBFD1-5FE1-4DD0-B07F-C9A247D72314}"/>
    <dgm:cxn modelId="{AE427868-FFB1-413F-A721-241E2DC84C2E}" srcId="{AC06D4E9-2810-4788-B4FB-98E1B3F5DF8C}" destId="{B1D743AF-B910-4C25-87E9-3E0B8513BE6B}" srcOrd="1" destOrd="0" parTransId="{94B395EA-FAEE-4CE9-86EF-FDB57BDD1177}" sibTransId="{344B8D5C-4B86-4166-A2A8-F120E3038478}"/>
    <dgm:cxn modelId="{418A2C73-51E4-49D3-8DBB-3486453F0AD1}" type="presOf" srcId="{F6C81244-CD08-4528-B5D2-1E79FD6173BB}" destId="{B70FE1B7-976D-4468-881B-BF537B67990A}" srcOrd="1" destOrd="0" presId="urn:microsoft.com/office/officeart/2005/8/layout/list1"/>
    <dgm:cxn modelId="{8EB02677-ECCF-47D2-9667-9A2F945D6572}" type="presOf" srcId="{AC06D4E9-2810-4788-B4FB-98E1B3F5DF8C}" destId="{FD1F2A71-0BD3-4C02-9389-F1C4EDB65B6D}" srcOrd="0" destOrd="0" presId="urn:microsoft.com/office/officeart/2005/8/layout/list1"/>
    <dgm:cxn modelId="{B8CFCA82-E8FC-4992-915D-54F4E8E1D35A}" type="presOf" srcId="{D02A73AF-B259-4EFB-93C5-10D0AAD525BE}" destId="{261CF82C-0C17-4065-B0FB-D55D289BEF52}" srcOrd="1" destOrd="0" presId="urn:microsoft.com/office/officeart/2005/8/layout/list1"/>
    <dgm:cxn modelId="{A1FC0BAA-86BD-48B4-B150-D2DC0BA70580}" srcId="{AC06D4E9-2810-4788-B4FB-98E1B3F5DF8C}" destId="{F6C81244-CD08-4528-B5D2-1E79FD6173BB}" srcOrd="2" destOrd="0" parTransId="{422CF82A-E879-4DAE-B0D2-0D4A1DDD0867}" sibTransId="{014BBF05-16C5-4FCD-9519-AF3330103CAD}"/>
    <dgm:cxn modelId="{FD0ED4B5-6951-4634-9445-E60C016FE52F}" type="presOf" srcId="{D02A73AF-B259-4EFB-93C5-10D0AAD525BE}" destId="{F4B7F299-05FB-4A80-B4DE-310ED9D7A2B5}" srcOrd="0" destOrd="0" presId="urn:microsoft.com/office/officeart/2005/8/layout/list1"/>
    <dgm:cxn modelId="{658F40C4-DDA2-4C62-A508-F8641E8046E9}" type="presOf" srcId="{B1D743AF-B910-4C25-87E9-3E0B8513BE6B}" destId="{8A1389EB-FB69-483D-A079-12292DC051CF}" srcOrd="1" destOrd="0" presId="urn:microsoft.com/office/officeart/2005/8/layout/list1"/>
    <dgm:cxn modelId="{D933F3C6-2194-4E46-99B2-7BA8056C9E51}" type="presOf" srcId="{AFF99027-87AB-4208-B9F6-D6873CD20E3E}" destId="{ABE0B396-75B3-44FA-AC08-D79481D4F559}" srcOrd="0" destOrd="0" presId="urn:microsoft.com/office/officeart/2005/8/layout/list1"/>
    <dgm:cxn modelId="{21A452CC-C513-439F-873E-168D0D7DB8FF}" type="presOf" srcId="{AFF99027-87AB-4208-B9F6-D6873CD20E3E}" destId="{3FB94765-A4B7-4684-894C-CDE82D4B6D43}" srcOrd="1" destOrd="0" presId="urn:microsoft.com/office/officeart/2005/8/layout/list1"/>
    <dgm:cxn modelId="{60AAD9E7-9E67-40CB-89D1-D7F25E0400B7}" type="presOf" srcId="{F6C81244-CD08-4528-B5D2-1E79FD6173BB}" destId="{4465B7FB-5E73-41E4-B190-60797AD099ED}" srcOrd="0" destOrd="0" presId="urn:microsoft.com/office/officeart/2005/8/layout/list1"/>
    <dgm:cxn modelId="{64B9F2E9-3FF6-4D39-9EED-A76B8962467C}" type="presOf" srcId="{B1D743AF-B910-4C25-87E9-3E0B8513BE6B}" destId="{1BB0AA07-FE9B-4197-9E57-AD85D80A15BE}" srcOrd="0" destOrd="0" presId="urn:microsoft.com/office/officeart/2005/8/layout/list1"/>
    <dgm:cxn modelId="{58FA42F1-A2A1-4B54-806A-C231BC5C9126}" srcId="{AC06D4E9-2810-4788-B4FB-98E1B3F5DF8C}" destId="{D02A73AF-B259-4EFB-93C5-10D0AAD525BE}" srcOrd="3" destOrd="0" parTransId="{7BE6E157-74DA-4649-92F0-9D3D05355F74}" sibTransId="{1F70859D-FD4D-4961-A1E4-D5EE2B5B7A5C}"/>
    <dgm:cxn modelId="{38CAFE45-F430-4B01-8E00-3CC950B5D2BD}" type="presParOf" srcId="{FD1F2A71-0BD3-4C02-9389-F1C4EDB65B6D}" destId="{37D2791F-25CD-49E9-80A2-7330048D7A3D}" srcOrd="0" destOrd="0" presId="urn:microsoft.com/office/officeart/2005/8/layout/list1"/>
    <dgm:cxn modelId="{353894B8-B97C-49A9-913B-A123B5CB8812}" type="presParOf" srcId="{37D2791F-25CD-49E9-80A2-7330048D7A3D}" destId="{ABE0B396-75B3-44FA-AC08-D79481D4F559}" srcOrd="0" destOrd="0" presId="urn:microsoft.com/office/officeart/2005/8/layout/list1"/>
    <dgm:cxn modelId="{0A7863A5-FF48-4FC4-A318-E4D97B930E92}" type="presParOf" srcId="{37D2791F-25CD-49E9-80A2-7330048D7A3D}" destId="{3FB94765-A4B7-4684-894C-CDE82D4B6D43}" srcOrd="1" destOrd="0" presId="urn:microsoft.com/office/officeart/2005/8/layout/list1"/>
    <dgm:cxn modelId="{4247459F-20FE-484D-A983-5DCC6355F6F3}" type="presParOf" srcId="{FD1F2A71-0BD3-4C02-9389-F1C4EDB65B6D}" destId="{6E3D8C37-4FD3-43BE-9E13-17F6F8AA7D74}" srcOrd="1" destOrd="0" presId="urn:microsoft.com/office/officeart/2005/8/layout/list1"/>
    <dgm:cxn modelId="{3A0CF05F-ED49-4423-A5E9-84C1A6959FF2}" type="presParOf" srcId="{FD1F2A71-0BD3-4C02-9389-F1C4EDB65B6D}" destId="{BE64A6A0-03EF-4A25-A125-EB3FCC517B2A}" srcOrd="2" destOrd="0" presId="urn:microsoft.com/office/officeart/2005/8/layout/list1"/>
    <dgm:cxn modelId="{1E71FC10-32BE-4444-9AF4-76F950F488EA}" type="presParOf" srcId="{FD1F2A71-0BD3-4C02-9389-F1C4EDB65B6D}" destId="{52DB11C2-A9DB-4CAE-8079-855DE3DF2BF7}" srcOrd="3" destOrd="0" presId="urn:microsoft.com/office/officeart/2005/8/layout/list1"/>
    <dgm:cxn modelId="{F152CF2D-BF1F-4A17-9BBC-C6236C30A7AC}" type="presParOf" srcId="{FD1F2A71-0BD3-4C02-9389-F1C4EDB65B6D}" destId="{4EBEA343-DA47-43F1-9EE3-AA712A8842EE}" srcOrd="4" destOrd="0" presId="urn:microsoft.com/office/officeart/2005/8/layout/list1"/>
    <dgm:cxn modelId="{92AC61E8-022B-4C23-8629-4A56CC4FAB68}" type="presParOf" srcId="{4EBEA343-DA47-43F1-9EE3-AA712A8842EE}" destId="{1BB0AA07-FE9B-4197-9E57-AD85D80A15BE}" srcOrd="0" destOrd="0" presId="urn:microsoft.com/office/officeart/2005/8/layout/list1"/>
    <dgm:cxn modelId="{BAE28039-9AD1-425D-A12D-7ED884C18B19}" type="presParOf" srcId="{4EBEA343-DA47-43F1-9EE3-AA712A8842EE}" destId="{8A1389EB-FB69-483D-A079-12292DC051CF}" srcOrd="1" destOrd="0" presId="urn:microsoft.com/office/officeart/2005/8/layout/list1"/>
    <dgm:cxn modelId="{D0A600FC-8952-433F-967F-379D1A8849EC}" type="presParOf" srcId="{FD1F2A71-0BD3-4C02-9389-F1C4EDB65B6D}" destId="{DA8161AC-1437-47F2-BD5B-81D44607F332}" srcOrd="5" destOrd="0" presId="urn:microsoft.com/office/officeart/2005/8/layout/list1"/>
    <dgm:cxn modelId="{CAD01E48-685E-44F2-BFA7-A448BC9E1537}" type="presParOf" srcId="{FD1F2A71-0BD3-4C02-9389-F1C4EDB65B6D}" destId="{734C89BE-5A5A-4362-99FA-E760953AC73B}" srcOrd="6" destOrd="0" presId="urn:microsoft.com/office/officeart/2005/8/layout/list1"/>
    <dgm:cxn modelId="{011134D2-D5A3-4874-99C4-4836A3321A4F}" type="presParOf" srcId="{FD1F2A71-0BD3-4C02-9389-F1C4EDB65B6D}" destId="{9C8AA6CD-826F-4283-9344-CCE05F251110}" srcOrd="7" destOrd="0" presId="urn:microsoft.com/office/officeart/2005/8/layout/list1"/>
    <dgm:cxn modelId="{16489292-129C-45C3-BE13-1651A6AC272A}" type="presParOf" srcId="{FD1F2A71-0BD3-4C02-9389-F1C4EDB65B6D}" destId="{272CFB99-76F1-481D-8776-F353A5C8475A}" srcOrd="8" destOrd="0" presId="urn:microsoft.com/office/officeart/2005/8/layout/list1"/>
    <dgm:cxn modelId="{BC1A5787-7DEA-4355-86C7-8E7D8E7C23C7}" type="presParOf" srcId="{272CFB99-76F1-481D-8776-F353A5C8475A}" destId="{4465B7FB-5E73-41E4-B190-60797AD099ED}" srcOrd="0" destOrd="0" presId="urn:microsoft.com/office/officeart/2005/8/layout/list1"/>
    <dgm:cxn modelId="{3800FE67-ED32-4B6C-B3D4-64625E1030A8}" type="presParOf" srcId="{272CFB99-76F1-481D-8776-F353A5C8475A}" destId="{B70FE1B7-976D-4468-881B-BF537B67990A}" srcOrd="1" destOrd="0" presId="urn:microsoft.com/office/officeart/2005/8/layout/list1"/>
    <dgm:cxn modelId="{39903676-6DF5-4784-AF1B-7371F95DA649}" type="presParOf" srcId="{FD1F2A71-0BD3-4C02-9389-F1C4EDB65B6D}" destId="{533F419E-60C8-41E1-BAE9-892EA7AD29AD}" srcOrd="9" destOrd="0" presId="urn:microsoft.com/office/officeart/2005/8/layout/list1"/>
    <dgm:cxn modelId="{F9377285-6BFE-42A4-A028-6105A50A82F2}" type="presParOf" srcId="{FD1F2A71-0BD3-4C02-9389-F1C4EDB65B6D}" destId="{32E7AAB3-82C1-48DD-A6BA-2ED025084231}" srcOrd="10" destOrd="0" presId="urn:microsoft.com/office/officeart/2005/8/layout/list1"/>
    <dgm:cxn modelId="{7E800583-993A-4696-ADDE-165DCA210DD4}" type="presParOf" srcId="{FD1F2A71-0BD3-4C02-9389-F1C4EDB65B6D}" destId="{5675E360-B1AD-4A41-800D-97F211426A22}" srcOrd="11" destOrd="0" presId="urn:microsoft.com/office/officeart/2005/8/layout/list1"/>
    <dgm:cxn modelId="{C17EBE18-1C8F-4F14-AE5A-D71EF9D222D4}" type="presParOf" srcId="{FD1F2A71-0BD3-4C02-9389-F1C4EDB65B6D}" destId="{FFE44B9E-EEFA-4036-83D3-B4E9925927E9}" srcOrd="12" destOrd="0" presId="urn:microsoft.com/office/officeart/2005/8/layout/list1"/>
    <dgm:cxn modelId="{24B840E7-BFA0-4907-82BA-32D1B1349F51}" type="presParOf" srcId="{FFE44B9E-EEFA-4036-83D3-B4E9925927E9}" destId="{F4B7F299-05FB-4A80-B4DE-310ED9D7A2B5}" srcOrd="0" destOrd="0" presId="urn:microsoft.com/office/officeart/2005/8/layout/list1"/>
    <dgm:cxn modelId="{B88796A9-45E4-432F-B389-A09F079FBA69}" type="presParOf" srcId="{FFE44B9E-EEFA-4036-83D3-B4E9925927E9}" destId="{261CF82C-0C17-4065-B0FB-D55D289BEF52}" srcOrd="1" destOrd="0" presId="urn:microsoft.com/office/officeart/2005/8/layout/list1"/>
    <dgm:cxn modelId="{BCC18359-B481-42E6-96DA-5C56D054CF16}" type="presParOf" srcId="{FD1F2A71-0BD3-4C02-9389-F1C4EDB65B6D}" destId="{3A2E264C-116C-4EE6-AEAE-9161E076BDE1}" srcOrd="13" destOrd="0" presId="urn:microsoft.com/office/officeart/2005/8/layout/list1"/>
    <dgm:cxn modelId="{1A595548-224D-4551-B595-D197535A3128}" type="presParOf" srcId="{FD1F2A71-0BD3-4C02-9389-F1C4EDB65B6D}" destId="{2E68AC8C-32CD-4DD0-B1AD-2D3D9015958C}"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FDACB53-F26D-4B35-8936-F5CBF241627B}"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AC9B3CB6-EBFB-452F-8E55-3F6DD7531098}">
      <dgm:prSet/>
      <dgm:spPr/>
      <dgm:t>
        <a:bodyPr/>
        <a:lstStyle/>
        <a:p>
          <a:r>
            <a:rPr lang="en-US" b="0" i="0" baseline="0" dirty="0">
              <a:latin typeface="Open Sans" panose="020B0606030504020204" pitchFamily="34" charset="0"/>
              <a:ea typeface="Open Sans" panose="020B0606030504020204" pitchFamily="34" charset="0"/>
              <a:cs typeface="Open Sans" panose="020B0606030504020204" pitchFamily="34" charset="0"/>
            </a:rPr>
            <a:t>Avoid Stereo</a:t>
          </a:r>
          <a:r>
            <a:rPr lang="en-US" dirty="0">
              <a:latin typeface="Open Sans" panose="020B0606030504020204" pitchFamily="34" charset="0"/>
              <a:ea typeface="Open Sans" panose="020B0606030504020204" pitchFamily="34" charset="0"/>
              <a:cs typeface="Open Sans" panose="020B0606030504020204" pitchFamily="34" charset="0"/>
            </a:rPr>
            <a:t>types</a:t>
          </a:r>
        </a:p>
      </dgm:t>
    </dgm:pt>
    <dgm:pt modelId="{2C505660-E534-476B-B3B5-969A47BCE615}" type="parTrans" cxnId="{5C003308-F35F-47CF-900F-A3BF431F373B}">
      <dgm:prSet/>
      <dgm:spPr/>
      <dgm:t>
        <a:bodyPr/>
        <a:lstStyle/>
        <a:p>
          <a:endParaRPr lang="en-US"/>
        </a:p>
      </dgm:t>
    </dgm:pt>
    <dgm:pt modelId="{D7D0D788-CF5A-41C4-832B-2413ABDC60BF}" type="sibTrans" cxnId="{5C003308-F35F-47CF-900F-A3BF431F373B}">
      <dgm:prSet/>
      <dgm:spPr/>
      <dgm:t>
        <a:bodyPr/>
        <a:lstStyle/>
        <a:p>
          <a:endParaRPr lang="en-US"/>
        </a:p>
      </dgm:t>
    </dgm:pt>
    <dgm:pt modelId="{4DB928EC-E3CE-4083-802B-EF61869844B4}">
      <dgm:prSet/>
      <dgm:spPr/>
      <dgm:t>
        <a:bodyPr/>
        <a:lstStyle/>
        <a:p>
          <a:r>
            <a:rPr lang="en-US" b="0" i="0" baseline="0" dirty="0" err="1">
              <a:latin typeface="Open Sans" panose="020B0606030504020204" pitchFamily="34" charset="0"/>
              <a:ea typeface="Open Sans" panose="020B0606030504020204" pitchFamily="34" charset="0"/>
              <a:cs typeface="Open Sans" panose="020B0606030504020204" pitchFamily="34" charset="0"/>
            </a:rPr>
            <a:t>Appearence</a:t>
          </a:r>
          <a:r>
            <a:rPr lang="en-US" b="0" i="0" baseline="0" dirty="0">
              <a:latin typeface="Open Sans" panose="020B0606030504020204" pitchFamily="34" charset="0"/>
              <a:ea typeface="Open Sans" panose="020B0606030504020204" pitchFamily="34" charset="0"/>
              <a:cs typeface="Open Sans" panose="020B0606030504020204" pitchFamily="34" charset="0"/>
            </a:rPr>
            <a:t> of Bias vs Actual Bias</a:t>
          </a:r>
          <a:endParaRPr lang="en-US" dirty="0">
            <a:latin typeface="Open Sans" panose="020B0606030504020204" pitchFamily="34" charset="0"/>
            <a:ea typeface="Open Sans" panose="020B0606030504020204" pitchFamily="34" charset="0"/>
            <a:cs typeface="Open Sans" panose="020B0606030504020204" pitchFamily="34" charset="0"/>
          </a:endParaRPr>
        </a:p>
      </dgm:t>
    </dgm:pt>
    <dgm:pt modelId="{2DF20FC7-4164-43D7-A763-D0739B8CA215}" type="parTrans" cxnId="{D8B1F355-630B-46CB-9891-17664E6BAE28}">
      <dgm:prSet/>
      <dgm:spPr/>
      <dgm:t>
        <a:bodyPr/>
        <a:lstStyle/>
        <a:p>
          <a:endParaRPr lang="en-US"/>
        </a:p>
      </dgm:t>
    </dgm:pt>
    <dgm:pt modelId="{02C1CC74-8046-48E3-9ECF-A1F089C56212}" type="sibTrans" cxnId="{D8B1F355-630B-46CB-9891-17664E6BAE28}">
      <dgm:prSet/>
      <dgm:spPr/>
      <dgm:t>
        <a:bodyPr/>
        <a:lstStyle/>
        <a:p>
          <a:endParaRPr lang="en-US"/>
        </a:p>
      </dgm:t>
    </dgm:pt>
    <dgm:pt modelId="{8C3DB477-8A4B-4F41-B8D0-0CAEA9816DB5}">
      <dgm:prSe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Show Your Work</a:t>
          </a:r>
        </a:p>
      </dgm:t>
    </dgm:pt>
    <dgm:pt modelId="{E8AEA06A-C2E8-4CCF-9CBF-11B55ABE9D20}" type="parTrans" cxnId="{6634F307-0C46-4AED-8FAD-0F6F6A227EDA}">
      <dgm:prSet/>
      <dgm:spPr/>
      <dgm:t>
        <a:bodyPr/>
        <a:lstStyle/>
        <a:p>
          <a:endParaRPr lang="en-US"/>
        </a:p>
      </dgm:t>
    </dgm:pt>
    <dgm:pt modelId="{CF6A2EB3-2A56-4510-A175-729967AE364A}" type="sibTrans" cxnId="{6634F307-0C46-4AED-8FAD-0F6F6A227EDA}">
      <dgm:prSet/>
      <dgm:spPr/>
      <dgm:t>
        <a:bodyPr/>
        <a:lstStyle/>
        <a:p>
          <a:endParaRPr lang="en-US"/>
        </a:p>
      </dgm:t>
    </dgm:pt>
    <dgm:pt modelId="{4B45B8B9-F414-42C0-858A-786E683E09C2}">
      <dgm:prSe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Be Thorough</a:t>
          </a:r>
        </a:p>
      </dgm:t>
    </dgm:pt>
    <dgm:pt modelId="{5E590D99-697C-453C-8C11-8667E3A442FF}" type="parTrans" cxnId="{6AE5FDAC-A48E-44D8-BC33-A7A50DB64F9F}">
      <dgm:prSet/>
      <dgm:spPr/>
      <dgm:t>
        <a:bodyPr/>
        <a:lstStyle/>
        <a:p>
          <a:endParaRPr lang="en-US"/>
        </a:p>
      </dgm:t>
    </dgm:pt>
    <dgm:pt modelId="{0B79D031-A4E7-40F8-8AD5-09601CAEC94B}" type="sibTrans" cxnId="{6AE5FDAC-A48E-44D8-BC33-A7A50DB64F9F}">
      <dgm:prSet/>
      <dgm:spPr/>
      <dgm:t>
        <a:bodyPr/>
        <a:lstStyle/>
        <a:p>
          <a:endParaRPr lang="en-US"/>
        </a:p>
      </dgm:t>
    </dgm:pt>
    <dgm:pt modelId="{C6A42C06-FA52-4A2D-BBA3-978E5E838B85}" type="pres">
      <dgm:prSet presAssocID="{0FDACB53-F26D-4B35-8936-F5CBF241627B}" presName="outerComposite" presStyleCnt="0">
        <dgm:presLayoutVars>
          <dgm:chMax val="5"/>
          <dgm:dir/>
          <dgm:resizeHandles val="exact"/>
        </dgm:presLayoutVars>
      </dgm:prSet>
      <dgm:spPr/>
    </dgm:pt>
    <dgm:pt modelId="{732C5D64-A0D7-40B8-9677-D047DA61040F}" type="pres">
      <dgm:prSet presAssocID="{0FDACB53-F26D-4B35-8936-F5CBF241627B}" presName="dummyMaxCanvas" presStyleCnt="0">
        <dgm:presLayoutVars/>
      </dgm:prSet>
      <dgm:spPr/>
    </dgm:pt>
    <dgm:pt modelId="{230BEF36-51F5-41B3-A8ED-24BB0DFD90D3}" type="pres">
      <dgm:prSet presAssocID="{0FDACB53-F26D-4B35-8936-F5CBF241627B}" presName="FourNodes_1" presStyleLbl="node1" presStyleIdx="0" presStyleCnt="4">
        <dgm:presLayoutVars>
          <dgm:bulletEnabled val="1"/>
        </dgm:presLayoutVars>
      </dgm:prSet>
      <dgm:spPr/>
    </dgm:pt>
    <dgm:pt modelId="{B3A1EAC9-8A61-4378-A794-57EFC2AC00FC}" type="pres">
      <dgm:prSet presAssocID="{0FDACB53-F26D-4B35-8936-F5CBF241627B}" presName="FourNodes_2" presStyleLbl="node1" presStyleIdx="1" presStyleCnt="4">
        <dgm:presLayoutVars>
          <dgm:bulletEnabled val="1"/>
        </dgm:presLayoutVars>
      </dgm:prSet>
      <dgm:spPr/>
    </dgm:pt>
    <dgm:pt modelId="{95913C9F-61F9-4037-A65F-5F2449CE6C6D}" type="pres">
      <dgm:prSet presAssocID="{0FDACB53-F26D-4B35-8936-F5CBF241627B}" presName="FourNodes_3" presStyleLbl="node1" presStyleIdx="2" presStyleCnt="4">
        <dgm:presLayoutVars>
          <dgm:bulletEnabled val="1"/>
        </dgm:presLayoutVars>
      </dgm:prSet>
      <dgm:spPr/>
    </dgm:pt>
    <dgm:pt modelId="{F559A89D-80C3-4240-9B88-07A639A22D9B}" type="pres">
      <dgm:prSet presAssocID="{0FDACB53-F26D-4B35-8936-F5CBF241627B}" presName="FourNodes_4" presStyleLbl="node1" presStyleIdx="3" presStyleCnt="4">
        <dgm:presLayoutVars>
          <dgm:bulletEnabled val="1"/>
        </dgm:presLayoutVars>
      </dgm:prSet>
      <dgm:spPr/>
    </dgm:pt>
    <dgm:pt modelId="{284A84D0-E9EC-4036-A813-B0195C74574C}" type="pres">
      <dgm:prSet presAssocID="{0FDACB53-F26D-4B35-8936-F5CBF241627B}" presName="FourConn_1-2" presStyleLbl="fgAccFollowNode1" presStyleIdx="0" presStyleCnt="3">
        <dgm:presLayoutVars>
          <dgm:bulletEnabled val="1"/>
        </dgm:presLayoutVars>
      </dgm:prSet>
      <dgm:spPr/>
    </dgm:pt>
    <dgm:pt modelId="{412A1758-BDA9-4A52-8673-D588890B9F64}" type="pres">
      <dgm:prSet presAssocID="{0FDACB53-F26D-4B35-8936-F5CBF241627B}" presName="FourConn_2-3" presStyleLbl="fgAccFollowNode1" presStyleIdx="1" presStyleCnt="3">
        <dgm:presLayoutVars>
          <dgm:bulletEnabled val="1"/>
        </dgm:presLayoutVars>
      </dgm:prSet>
      <dgm:spPr/>
    </dgm:pt>
    <dgm:pt modelId="{47356801-1693-4BBD-BE9C-9151A8AFA3A3}" type="pres">
      <dgm:prSet presAssocID="{0FDACB53-F26D-4B35-8936-F5CBF241627B}" presName="FourConn_3-4" presStyleLbl="fgAccFollowNode1" presStyleIdx="2" presStyleCnt="3">
        <dgm:presLayoutVars>
          <dgm:bulletEnabled val="1"/>
        </dgm:presLayoutVars>
      </dgm:prSet>
      <dgm:spPr/>
    </dgm:pt>
    <dgm:pt modelId="{6A207FC3-A321-4DB2-B6CA-CCA510FB09CE}" type="pres">
      <dgm:prSet presAssocID="{0FDACB53-F26D-4B35-8936-F5CBF241627B}" presName="FourNodes_1_text" presStyleLbl="node1" presStyleIdx="3" presStyleCnt="4">
        <dgm:presLayoutVars>
          <dgm:bulletEnabled val="1"/>
        </dgm:presLayoutVars>
      </dgm:prSet>
      <dgm:spPr/>
    </dgm:pt>
    <dgm:pt modelId="{09E93E75-A729-4E2D-BB50-56EEA35E326F}" type="pres">
      <dgm:prSet presAssocID="{0FDACB53-F26D-4B35-8936-F5CBF241627B}" presName="FourNodes_2_text" presStyleLbl="node1" presStyleIdx="3" presStyleCnt="4">
        <dgm:presLayoutVars>
          <dgm:bulletEnabled val="1"/>
        </dgm:presLayoutVars>
      </dgm:prSet>
      <dgm:spPr/>
    </dgm:pt>
    <dgm:pt modelId="{F8511969-2049-4B89-9F9C-D6CEE23961FC}" type="pres">
      <dgm:prSet presAssocID="{0FDACB53-F26D-4B35-8936-F5CBF241627B}" presName="FourNodes_3_text" presStyleLbl="node1" presStyleIdx="3" presStyleCnt="4">
        <dgm:presLayoutVars>
          <dgm:bulletEnabled val="1"/>
        </dgm:presLayoutVars>
      </dgm:prSet>
      <dgm:spPr/>
    </dgm:pt>
    <dgm:pt modelId="{21DFD12B-FCB2-4AF3-A6C6-8E90C4646972}" type="pres">
      <dgm:prSet presAssocID="{0FDACB53-F26D-4B35-8936-F5CBF241627B}" presName="FourNodes_4_text" presStyleLbl="node1" presStyleIdx="3" presStyleCnt="4">
        <dgm:presLayoutVars>
          <dgm:bulletEnabled val="1"/>
        </dgm:presLayoutVars>
      </dgm:prSet>
      <dgm:spPr/>
    </dgm:pt>
  </dgm:ptLst>
  <dgm:cxnLst>
    <dgm:cxn modelId="{6634F307-0C46-4AED-8FAD-0F6F6A227EDA}" srcId="{0FDACB53-F26D-4B35-8936-F5CBF241627B}" destId="{8C3DB477-8A4B-4F41-B8D0-0CAEA9816DB5}" srcOrd="2" destOrd="0" parTransId="{E8AEA06A-C2E8-4CCF-9CBF-11B55ABE9D20}" sibTransId="{CF6A2EB3-2A56-4510-A175-729967AE364A}"/>
    <dgm:cxn modelId="{5C003308-F35F-47CF-900F-A3BF431F373B}" srcId="{0FDACB53-F26D-4B35-8936-F5CBF241627B}" destId="{AC9B3CB6-EBFB-452F-8E55-3F6DD7531098}" srcOrd="0" destOrd="0" parTransId="{2C505660-E534-476B-B3B5-969A47BCE615}" sibTransId="{D7D0D788-CF5A-41C4-832B-2413ABDC60BF}"/>
    <dgm:cxn modelId="{9958431E-4833-46AB-91E9-D26CAA07C689}" type="presOf" srcId="{4DB928EC-E3CE-4083-802B-EF61869844B4}" destId="{B3A1EAC9-8A61-4378-A794-57EFC2AC00FC}" srcOrd="0" destOrd="0" presId="urn:microsoft.com/office/officeart/2005/8/layout/vProcess5"/>
    <dgm:cxn modelId="{0DAFFF28-04BC-47F0-87FB-437076C7DF88}" type="presOf" srcId="{CF6A2EB3-2A56-4510-A175-729967AE364A}" destId="{47356801-1693-4BBD-BE9C-9151A8AFA3A3}" srcOrd="0" destOrd="0" presId="urn:microsoft.com/office/officeart/2005/8/layout/vProcess5"/>
    <dgm:cxn modelId="{1D95B42B-24B7-4458-AAB9-1B7FF497366A}" type="presOf" srcId="{02C1CC74-8046-48E3-9ECF-A1F089C56212}" destId="{412A1758-BDA9-4A52-8673-D588890B9F64}" srcOrd="0" destOrd="0" presId="urn:microsoft.com/office/officeart/2005/8/layout/vProcess5"/>
    <dgm:cxn modelId="{FF56973D-89FE-445F-92B7-E0299C769F53}" type="presOf" srcId="{4B45B8B9-F414-42C0-858A-786E683E09C2}" destId="{21DFD12B-FCB2-4AF3-A6C6-8E90C4646972}" srcOrd="1" destOrd="0" presId="urn:microsoft.com/office/officeart/2005/8/layout/vProcess5"/>
    <dgm:cxn modelId="{8EE98140-5F36-4140-B552-AA5C1B1BF6BC}" type="presOf" srcId="{4DB928EC-E3CE-4083-802B-EF61869844B4}" destId="{09E93E75-A729-4E2D-BB50-56EEA35E326F}" srcOrd="1" destOrd="0" presId="urn:microsoft.com/office/officeart/2005/8/layout/vProcess5"/>
    <dgm:cxn modelId="{89F31B54-ABA6-47AD-9648-FA96586EE147}" type="presOf" srcId="{D7D0D788-CF5A-41C4-832B-2413ABDC60BF}" destId="{284A84D0-E9EC-4036-A813-B0195C74574C}" srcOrd="0" destOrd="0" presId="urn:microsoft.com/office/officeart/2005/8/layout/vProcess5"/>
    <dgm:cxn modelId="{D8B1F355-630B-46CB-9891-17664E6BAE28}" srcId="{0FDACB53-F26D-4B35-8936-F5CBF241627B}" destId="{4DB928EC-E3CE-4083-802B-EF61869844B4}" srcOrd="1" destOrd="0" parTransId="{2DF20FC7-4164-43D7-A763-D0739B8CA215}" sibTransId="{02C1CC74-8046-48E3-9ECF-A1F089C56212}"/>
    <dgm:cxn modelId="{18DA1898-DC45-4613-840F-68E7ADBEC64B}" type="presOf" srcId="{AC9B3CB6-EBFB-452F-8E55-3F6DD7531098}" destId="{6A207FC3-A321-4DB2-B6CA-CCA510FB09CE}" srcOrd="1" destOrd="0" presId="urn:microsoft.com/office/officeart/2005/8/layout/vProcess5"/>
    <dgm:cxn modelId="{812DB9A2-C326-4EE0-A5EF-25C8EDCC5C75}" type="presOf" srcId="{0FDACB53-F26D-4B35-8936-F5CBF241627B}" destId="{C6A42C06-FA52-4A2D-BBA3-978E5E838B85}" srcOrd="0" destOrd="0" presId="urn:microsoft.com/office/officeart/2005/8/layout/vProcess5"/>
    <dgm:cxn modelId="{6AE5FDAC-A48E-44D8-BC33-A7A50DB64F9F}" srcId="{0FDACB53-F26D-4B35-8936-F5CBF241627B}" destId="{4B45B8B9-F414-42C0-858A-786E683E09C2}" srcOrd="3" destOrd="0" parTransId="{5E590D99-697C-453C-8C11-8667E3A442FF}" sibTransId="{0B79D031-A4E7-40F8-8AD5-09601CAEC94B}"/>
    <dgm:cxn modelId="{A1BC79BD-96A7-4789-A333-1B7B6637AE33}" type="presOf" srcId="{8C3DB477-8A4B-4F41-B8D0-0CAEA9816DB5}" destId="{F8511969-2049-4B89-9F9C-D6CEE23961FC}" srcOrd="1" destOrd="0" presId="urn:microsoft.com/office/officeart/2005/8/layout/vProcess5"/>
    <dgm:cxn modelId="{1EFE98C7-6562-4D66-B97A-F1EDA626D0B3}" type="presOf" srcId="{AC9B3CB6-EBFB-452F-8E55-3F6DD7531098}" destId="{230BEF36-51F5-41B3-A8ED-24BB0DFD90D3}" srcOrd="0" destOrd="0" presId="urn:microsoft.com/office/officeart/2005/8/layout/vProcess5"/>
    <dgm:cxn modelId="{0DA07EF2-9888-4FC2-AC15-E23E2ECA21A2}" type="presOf" srcId="{4B45B8B9-F414-42C0-858A-786E683E09C2}" destId="{F559A89D-80C3-4240-9B88-07A639A22D9B}" srcOrd="0" destOrd="0" presId="urn:microsoft.com/office/officeart/2005/8/layout/vProcess5"/>
    <dgm:cxn modelId="{BE6341F8-D0EB-436B-BAB2-EFF4EE056597}" type="presOf" srcId="{8C3DB477-8A4B-4F41-B8D0-0CAEA9816DB5}" destId="{95913C9F-61F9-4037-A65F-5F2449CE6C6D}" srcOrd="0" destOrd="0" presId="urn:microsoft.com/office/officeart/2005/8/layout/vProcess5"/>
    <dgm:cxn modelId="{33F41DA3-CC31-4D01-BAEF-5DB0A5AA00B1}" type="presParOf" srcId="{C6A42C06-FA52-4A2D-BBA3-978E5E838B85}" destId="{732C5D64-A0D7-40B8-9677-D047DA61040F}" srcOrd="0" destOrd="0" presId="urn:microsoft.com/office/officeart/2005/8/layout/vProcess5"/>
    <dgm:cxn modelId="{ED3274EA-816F-4879-A4C8-29B236635DA3}" type="presParOf" srcId="{C6A42C06-FA52-4A2D-BBA3-978E5E838B85}" destId="{230BEF36-51F5-41B3-A8ED-24BB0DFD90D3}" srcOrd="1" destOrd="0" presId="urn:microsoft.com/office/officeart/2005/8/layout/vProcess5"/>
    <dgm:cxn modelId="{881F2C0F-14D2-4C3E-A408-4033A601CB56}" type="presParOf" srcId="{C6A42C06-FA52-4A2D-BBA3-978E5E838B85}" destId="{B3A1EAC9-8A61-4378-A794-57EFC2AC00FC}" srcOrd="2" destOrd="0" presId="urn:microsoft.com/office/officeart/2005/8/layout/vProcess5"/>
    <dgm:cxn modelId="{4F7EF8D9-BD3A-4FB2-8FB0-D03BD83CAA81}" type="presParOf" srcId="{C6A42C06-FA52-4A2D-BBA3-978E5E838B85}" destId="{95913C9F-61F9-4037-A65F-5F2449CE6C6D}" srcOrd="3" destOrd="0" presId="urn:microsoft.com/office/officeart/2005/8/layout/vProcess5"/>
    <dgm:cxn modelId="{60C55E86-3814-48D1-BA02-4D58A4137EF3}" type="presParOf" srcId="{C6A42C06-FA52-4A2D-BBA3-978E5E838B85}" destId="{F559A89D-80C3-4240-9B88-07A639A22D9B}" srcOrd="4" destOrd="0" presId="urn:microsoft.com/office/officeart/2005/8/layout/vProcess5"/>
    <dgm:cxn modelId="{E5BC6F9D-035A-4B57-AC66-F1215AB75F88}" type="presParOf" srcId="{C6A42C06-FA52-4A2D-BBA3-978E5E838B85}" destId="{284A84D0-E9EC-4036-A813-B0195C74574C}" srcOrd="5" destOrd="0" presId="urn:microsoft.com/office/officeart/2005/8/layout/vProcess5"/>
    <dgm:cxn modelId="{CE38E521-B5B4-46DA-BBF0-15654D16874B}" type="presParOf" srcId="{C6A42C06-FA52-4A2D-BBA3-978E5E838B85}" destId="{412A1758-BDA9-4A52-8673-D588890B9F64}" srcOrd="6" destOrd="0" presId="urn:microsoft.com/office/officeart/2005/8/layout/vProcess5"/>
    <dgm:cxn modelId="{2E0DD9AF-E9E7-4098-B6DD-18B2B67DE824}" type="presParOf" srcId="{C6A42C06-FA52-4A2D-BBA3-978E5E838B85}" destId="{47356801-1693-4BBD-BE9C-9151A8AFA3A3}" srcOrd="7" destOrd="0" presId="urn:microsoft.com/office/officeart/2005/8/layout/vProcess5"/>
    <dgm:cxn modelId="{A4C30B2E-90A7-473D-B6CC-FC9A1FADE3AB}" type="presParOf" srcId="{C6A42C06-FA52-4A2D-BBA3-978E5E838B85}" destId="{6A207FC3-A321-4DB2-B6CA-CCA510FB09CE}" srcOrd="8" destOrd="0" presId="urn:microsoft.com/office/officeart/2005/8/layout/vProcess5"/>
    <dgm:cxn modelId="{681E1AB7-ED83-4A61-BFF2-DBAA84EDCCB0}" type="presParOf" srcId="{C6A42C06-FA52-4A2D-BBA3-978E5E838B85}" destId="{09E93E75-A729-4E2D-BB50-56EEA35E326F}" srcOrd="9" destOrd="0" presId="urn:microsoft.com/office/officeart/2005/8/layout/vProcess5"/>
    <dgm:cxn modelId="{5F057930-34C5-472C-A5E4-7D5582B1762E}" type="presParOf" srcId="{C6A42C06-FA52-4A2D-BBA3-978E5E838B85}" destId="{F8511969-2049-4B89-9F9C-D6CEE23961FC}" srcOrd="10" destOrd="0" presId="urn:microsoft.com/office/officeart/2005/8/layout/vProcess5"/>
    <dgm:cxn modelId="{7F52F065-8C32-4BEC-9F08-19F20140B614}" type="presParOf" srcId="{C6A42C06-FA52-4A2D-BBA3-978E5E838B85}" destId="{21DFD12B-FCB2-4AF3-A6C6-8E90C4646972}"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271EAE5-B2BC-444A-9EF0-F46CF6CF50CB}" type="doc">
      <dgm:prSet loTypeId="urn:microsoft.com/office/officeart/2018/2/layout/IconVerticalSolidList" loCatId="icon" qsTypeId="urn:microsoft.com/office/officeart/2005/8/quickstyle/simple1" qsCatId="simple" csTypeId="urn:microsoft.com/office/officeart/2018/5/colors/Iconchunking_neutralbg_colorful2" csCatId="colorful" phldr="1"/>
      <dgm:spPr/>
      <dgm:t>
        <a:bodyPr/>
        <a:lstStyle/>
        <a:p>
          <a:endParaRPr lang="en-US"/>
        </a:p>
      </dgm:t>
    </dgm:pt>
    <dgm:pt modelId="{A2B24C1E-F0BC-4BD2-A666-AC3AAC4100E2}">
      <dgm:prSet custT="1"/>
      <dgm:spPr/>
      <dgm: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Separating intake from investigation</a:t>
          </a:r>
        </a:p>
      </dgm:t>
    </dgm:pt>
    <dgm:pt modelId="{A5CF8929-FBAD-4D9B-ABD2-89FDAF661932}" type="parTrans" cxnId="{F0D536AF-F877-475F-A8DF-A70AEAD360EA}">
      <dgm:prSet/>
      <dgm:spPr/>
      <dgm:t>
        <a:bodyPr/>
        <a:lstStyle/>
        <a:p>
          <a:endParaRPr lang="en-US"/>
        </a:p>
      </dgm:t>
    </dgm:pt>
    <dgm:pt modelId="{1251EFB1-239A-4F0C-8B90-BCACF9661681}" type="sibTrans" cxnId="{F0D536AF-F877-475F-A8DF-A70AEAD360EA}">
      <dgm:prSet/>
      <dgm:spPr/>
      <dgm:t>
        <a:bodyPr/>
        <a:lstStyle/>
        <a:p>
          <a:endParaRPr lang="en-US"/>
        </a:p>
      </dgm:t>
    </dgm:pt>
    <dgm:pt modelId="{EC126132-1CB4-4ACF-B1F4-9FB9CE276FA3}">
      <dgm:prSet custT="1"/>
      <dgm:spPr/>
      <dgm: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Pre-investigation checklist</a:t>
          </a:r>
        </a:p>
      </dgm:t>
    </dgm:pt>
    <dgm:pt modelId="{6F2E5372-776A-489B-BC6A-08A615B4F0FB}" type="parTrans" cxnId="{33CF0E05-B083-4D27-A73A-21E37DBAC528}">
      <dgm:prSet/>
      <dgm:spPr/>
      <dgm:t>
        <a:bodyPr/>
        <a:lstStyle/>
        <a:p>
          <a:endParaRPr lang="en-US"/>
        </a:p>
      </dgm:t>
    </dgm:pt>
    <dgm:pt modelId="{78E8C054-61EF-40F4-A2A0-E7AD5BE95DA1}" type="sibTrans" cxnId="{33CF0E05-B083-4D27-A73A-21E37DBAC528}">
      <dgm:prSet/>
      <dgm:spPr/>
      <dgm:t>
        <a:bodyPr/>
        <a:lstStyle/>
        <a:p>
          <a:endParaRPr lang="en-US"/>
        </a:p>
      </dgm:t>
    </dgm:pt>
    <dgm:pt modelId="{A5412DDB-BB8E-4D9A-BE3B-58BED84C88D5}">
      <dgm:prSet custT="1"/>
      <dgm:spPr/>
      <dgm:t>
        <a:bodyPr/>
        <a:lstStyle/>
        <a:p>
          <a:r>
            <a:rPr lang="en-US" sz="2000">
              <a:latin typeface="Open Sans" panose="020B0606030504020204" pitchFamily="34" charset="0"/>
              <a:ea typeface="Open Sans" panose="020B0606030504020204" pitchFamily="34" charset="0"/>
              <a:cs typeface="Open Sans" panose="020B0606030504020204" pitchFamily="34" charset="0"/>
            </a:rPr>
            <a:t>Investigation Meetings with Title IX Coordinator/other staff</a:t>
          </a:r>
        </a:p>
      </dgm:t>
    </dgm:pt>
    <dgm:pt modelId="{34582B95-EAD8-4FBE-BE96-FF9BBDDA02FC}" type="parTrans" cxnId="{87269A6B-E776-42C8-A59B-13C6F2771049}">
      <dgm:prSet/>
      <dgm:spPr/>
      <dgm:t>
        <a:bodyPr/>
        <a:lstStyle/>
        <a:p>
          <a:endParaRPr lang="en-US"/>
        </a:p>
      </dgm:t>
    </dgm:pt>
    <dgm:pt modelId="{C08CBD97-6F95-471A-97D3-4C873662D269}" type="sibTrans" cxnId="{87269A6B-E776-42C8-A59B-13C6F2771049}">
      <dgm:prSet/>
      <dgm:spPr/>
      <dgm:t>
        <a:bodyPr/>
        <a:lstStyle/>
        <a:p>
          <a:endParaRPr lang="en-US"/>
        </a:p>
      </dgm:t>
    </dgm:pt>
    <dgm:pt modelId="{9C7AD601-501C-42AF-9F42-E3762BF0AFC9}">
      <dgm:prSet custT="1"/>
      <dgm:spPr/>
      <dgm: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Evaluation of Title IX Team</a:t>
          </a:r>
        </a:p>
      </dgm:t>
    </dgm:pt>
    <dgm:pt modelId="{EADD2E6B-3310-49AD-82CB-515BDEEF5A55}" type="parTrans" cxnId="{1D161FAF-8D88-414A-BE02-68A5C68C68C4}">
      <dgm:prSet/>
      <dgm:spPr/>
      <dgm:t>
        <a:bodyPr/>
        <a:lstStyle/>
        <a:p>
          <a:endParaRPr lang="en-US"/>
        </a:p>
      </dgm:t>
    </dgm:pt>
    <dgm:pt modelId="{4265882C-91E7-4547-A6B3-632D06AEB6F5}" type="sibTrans" cxnId="{1D161FAF-8D88-414A-BE02-68A5C68C68C4}">
      <dgm:prSet/>
      <dgm:spPr/>
      <dgm:t>
        <a:bodyPr/>
        <a:lstStyle/>
        <a:p>
          <a:endParaRPr lang="en-US"/>
        </a:p>
      </dgm:t>
    </dgm:pt>
    <dgm:pt modelId="{289825B4-3C13-445B-9D35-34116C7646FA}">
      <dgm:prSet custT="1"/>
      <dgm:spPr/>
      <dgm: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Evaluation of Title IX Process</a:t>
          </a:r>
        </a:p>
      </dgm:t>
    </dgm:pt>
    <dgm:pt modelId="{F9ABAECF-0093-4B29-A9BB-0E2A2CE6E935}" type="parTrans" cxnId="{21D721A3-14AE-4C09-BA77-1E3235FFD360}">
      <dgm:prSet/>
      <dgm:spPr/>
      <dgm:t>
        <a:bodyPr/>
        <a:lstStyle/>
        <a:p>
          <a:endParaRPr lang="en-US"/>
        </a:p>
      </dgm:t>
    </dgm:pt>
    <dgm:pt modelId="{B8F1E36E-F509-4C14-A2AA-C6B8FEC1B5A0}" type="sibTrans" cxnId="{21D721A3-14AE-4C09-BA77-1E3235FFD360}">
      <dgm:prSet/>
      <dgm:spPr/>
      <dgm:t>
        <a:bodyPr/>
        <a:lstStyle/>
        <a:p>
          <a:endParaRPr lang="en-US"/>
        </a:p>
      </dgm:t>
    </dgm:pt>
    <dgm:pt modelId="{F8C6F432-7E98-41D2-9373-C65A6BF77397}" type="pres">
      <dgm:prSet presAssocID="{D271EAE5-B2BC-444A-9EF0-F46CF6CF50CB}" presName="root" presStyleCnt="0">
        <dgm:presLayoutVars>
          <dgm:dir/>
          <dgm:resizeHandles val="exact"/>
        </dgm:presLayoutVars>
      </dgm:prSet>
      <dgm:spPr/>
    </dgm:pt>
    <dgm:pt modelId="{3A2E4C82-FD6F-4B9B-8A3D-262543D5C9E3}" type="pres">
      <dgm:prSet presAssocID="{A2B24C1E-F0BC-4BD2-A666-AC3AAC4100E2}" presName="compNode" presStyleCnt="0"/>
      <dgm:spPr/>
    </dgm:pt>
    <dgm:pt modelId="{92DB25E7-1B1C-4FDC-A927-66E43996F7B9}" type="pres">
      <dgm:prSet presAssocID="{A2B24C1E-F0BC-4BD2-A666-AC3AAC4100E2}" presName="bgRect" presStyleLbl="bgShp" presStyleIdx="0" presStyleCnt="5"/>
      <dgm:spPr/>
    </dgm:pt>
    <dgm:pt modelId="{9C3B603C-3C2C-4491-A913-3F908C6D351B}" type="pres">
      <dgm:prSet presAssocID="{A2B24C1E-F0BC-4BD2-A666-AC3AAC4100E2}" presName="iconRect" presStyleLbl="node1" presStyleIdx="0" presStyleCnt="5"/>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gnifying glass"/>
        </a:ext>
      </dgm:extLst>
    </dgm:pt>
    <dgm:pt modelId="{AA0C3B56-FCEA-47F8-BD00-6F1BB1AAAD25}" type="pres">
      <dgm:prSet presAssocID="{A2B24C1E-F0BC-4BD2-A666-AC3AAC4100E2}" presName="spaceRect" presStyleCnt="0"/>
      <dgm:spPr/>
    </dgm:pt>
    <dgm:pt modelId="{9DFF26A2-4B6C-48E1-B332-AA2346BEA24F}" type="pres">
      <dgm:prSet presAssocID="{A2B24C1E-F0BC-4BD2-A666-AC3AAC4100E2}" presName="parTx" presStyleLbl="revTx" presStyleIdx="0" presStyleCnt="5">
        <dgm:presLayoutVars>
          <dgm:chMax val="0"/>
          <dgm:chPref val="0"/>
        </dgm:presLayoutVars>
      </dgm:prSet>
      <dgm:spPr/>
    </dgm:pt>
    <dgm:pt modelId="{A010E4BD-580C-45A5-97E1-D77282841DB5}" type="pres">
      <dgm:prSet presAssocID="{1251EFB1-239A-4F0C-8B90-BCACF9661681}" presName="sibTrans" presStyleCnt="0"/>
      <dgm:spPr/>
    </dgm:pt>
    <dgm:pt modelId="{FC7CE4DB-E50C-4D0E-9663-95E60ECBE9E5}" type="pres">
      <dgm:prSet presAssocID="{EC126132-1CB4-4ACF-B1F4-9FB9CE276FA3}" presName="compNode" presStyleCnt="0"/>
      <dgm:spPr/>
    </dgm:pt>
    <dgm:pt modelId="{4B3CE7D8-8322-44F7-B185-12E2B6029056}" type="pres">
      <dgm:prSet presAssocID="{EC126132-1CB4-4ACF-B1F4-9FB9CE276FA3}" presName="bgRect" presStyleLbl="bgShp" presStyleIdx="1" presStyleCnt="5"/>
      <dgm:spPr/>
    </dgm:pt>
    <dgm:pt modelId="{52A57C9F-C98D-422A-B0EF-E61FB3D58456}" type="pres">
      <dgm:prSet presAssocID="{EC126132-1CB4-4ACF-B1F4-9FB9CE276FA3}" presName="iconRect" presStyleLbl="node1" presStyleIdx="1" presStyleCnt="5"/>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 List"/>
        </a:ext>
      </dgm:extLst>
    </dgm:pt>
    <dgm:pt modelId="{9543060F-296C-4FEF-B454-9124DE8C6DAA}" type="pres">
      <dgm:prSet presAssocID="{EC126132-1CB4-4ACF-B1F4-9FB9CE276FA3}" presName="spaceRect" presStyleCnt="0"/>
      <dgm:spPr/>
    </dgm:pt>
    <dgm:pt modelId="{D0F42372-3903-450F-A1E9-6CD443ADF0BF}" type="pres">
      <dgm:prSet presAssocID="{EC126132-1CB4-4ACF-B1F4-9FB9CE276FA3}" presName="parTx" presStyleLbl="revTx" presStyleIdx="1" presStyleCnt="5">
        <dgm:presLayoutVars>
          <dgm:chMax val="0"/>
          <dgm:chPref val="0"/>
        </dgm:presLayoutVars>
      </dgm:prSet>
      <dgm:spPr/>
    </dgm:pt>
    <dgm:pt modelId="{7BFBB27F-6BDC-4512-96F9-79C0EB7FF052}" type="pres">
      <dgm:prSet presAssocID="{78E8C054-61EF-40F4-A2A0-E7AD5BE95DA1}" presName="sibTrans" presStyleCnt="0"/>
      <dgm:spPr/>
    </dgm:pt>
    <dgm:pt modelId="{FBAECFA9-F6A2-4437-832A-5FFD2CD9C598}" type="pres">
      <dgm:prSet presAssocID="{A5412DDB-BB8E-4D9A-BE3B-58BED84C88D5}" presName="compNode" presStyleCnt="0"/>
      <dgm:spPr/>
    </dgm:pt>
    <dgm:pt modelId="{E11ABEAC-6AD3-4DB9-AD2F-AE919CABBA31}" type="pres">
      <dgm:prSet presAssocID="{A5412DDB-BB8E-4D9A-BE3B-58BED84C88D5}" presName="bgRect" presStyleLbl="bgShp" presStyleIdx="2" presStyleCnt="5"/>
      <dgm:spPr/>
    </dgm:pt>
    <dgm:pt modelId="{BB69C19D-49A2-4D0C-B7C7-77B3438F3A1B}" type="pres">
      <dgm:prSet presAssocID="{A5412DDB-BB8E-4D9A-BE3B-58BED84C88D5}" presName="iconRect" presStyleLbl="node1" presStyleIdx="2" presStyleCnt="5"/>
      <dgm:spPr>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eeting"/>
        </a:ext>
      </dgm:extLst>
    </dgm:pt>
    <dgm:pt modelId="{5B083CFD-8D8F-4413-8F10-C284844205D2}" type="pres">
      <dgm:prSet presAssocID="{A5412DDB-BB8E-4D9A-BE3B-58BED84C88D5}" presName="spaceRect" presStyleCnt="0"/>
      <dgm:spPr/>
    </dgm:pt>
    <dgm:pt modelId="{99C86D31-9175-4DEB-89DF-94E50163FCC4}" type="pres">
      <dgm:prSet presAssocID="{A5412DDB-BB8E-4D9A-BE3B-58BED84C88D5}" presName="parTx" presStyleLbl="revTx" presStyleIdx="2" presStyleCnt="5">
        <dgm:presLayoutVars>
          <dgm:chMax val="0"/>
          <dgm:chPref val="0"/>
        </dgm:presLayoutVars>
      </dgm:prSet>
      <dgm:spPr/>
    </dgm:pt>
    <dgm:pt modelId="{A9F8A10E-FADA-4384-84A2-FCBC34D1FA4A}" type="pres">
      <dgm:prSet presAssocID="{C08CBD97-6F95-471A-97D3-4C873662D269}" presName="sibTrans" presStyleCnt="0"/>
      <dgm:spPr/>
    </dgm:pt>
    <dgm:pt modelId="{E3CCC4A8-A16C-4DC8-8C8A-A5032A01DC20}" type="pres">
      <dgm:prSet presAssocID="{9C7AD601-501C-42AF-9F42-E3762BF0AFC9}" presName="compNode" presStyleCnt="0"/>
      <dgm:spPr/>
    </dgm:pt>
    <dgm:pt modelId="{58207B73-1312-430D-9A2B-BE18FA210748}" type="pres">
      <dgm:prSet presAssocID="{9C7AD601-501C-42AF-9F42-E3762BF0AFC9}" presName="bgRect" presStyleLbl="bgShp" presStyleIdx="3" presStyleCnt="5"/>
      <dgm:spPr/>
    </dgm:pt>
    <dgm:pt modelId="{5ADA612E-D405-4C4C-8EC8-909DE76CC964}" type="pres">
      <dgm:prSet presAssocID="{9C7AD601-501C-42AF-9F42-E3762BF0AFC9}" presName="iconRect" presStyleLbl="node1" presStyleIdx="3" presStyleCnt="5"/>
      <dgm:spPr>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Users"/>
        </a:ext>
      </dgm:extLst>
    </dgm:pt>
    <dgm:pt modelId="{C1ADB3C2-93E1-4114-B54F-DD5C835A10E3}" type="pres">
      <dgm:prSet presAssocID="{9C7AD601-501C-42AF-9F42-E3762BF0AFC9}" presName="spaceRect" presStyleCnt="0"/>
      <dgm:spPr/>
    </dgm:pt>
    <dgm:pt modelId="{72670B05-0D6B-4BDE-836C-8901F7DF83D9}" type="pres">
      <dgm:prSet presAssocID="{9C7AD601-501C-42AF-9F42-E3762BF0AFC9}" presName="parTx" presStyleLbl="revTx" presStyleIdx="3" presStyleCnt="5">
        <dgm:presLayoutVars>
          <dgm:chMax val="0"/>
          <dgm:chPref val="0"/>
        </dgm:presLayoutVars>
      </dgm:prSet>
      <dgm:spPr/>
    </dgm:pt>
    <dgm:pt modelId="{C34373D4-5CCD-4678-AD44-DB2B9FD0E018}" type="pres">
      <dgm:prSet presAssocID="{4265882C-91E7-4547-A6B3-632D06AEB6F5}" presName="sibTrans" presStyleCnt="0"/>
      <dgm:spPr/>
    </dgm:pt>
    <dgm:pt modelId="{B31A594D-98AE-4E0B-9CB5-8B761AB33ABF}" type="pres">
      <dgm:prSet presAssocID="{289825B4-3C13-445B-9D35-34116C7646FA}" presName="compNode" presStyleCnt="0"/>
      <dgm:spPr/>
    </dgm:pt>
    <dgm:pt modelId="{F18E56F5-3E0F-441E-838A-700EE2A0FEFD}" type="pres">
      <dgm:prSet presAssocID="{289825B4-3C13-445B-9D35-34116C7646FA}" presName="bgRect" presStyleLbl="bgShp" presStyleIdx="4" presStyleCnt="5"/>
      <dgm:spPr/>
    </dgm:pt>
    <dgm:pt modelId="{5D266D6A-DA53-48A9-A286-965FFA9F682E}" type="pres">
      <dgm:prSet presAssocID="{289825B4-3C13-445B-9D35-34116C7646FA}" presName="iconRect" presStyleLbl="node1" presStyleIdx="4" presStyleCnt="5"/>
      <dgm:spPr>
        <a:blipFill>
          <a:blip xmlns:r="http://schemas.openxmlformats.org/officeDocument/2006/relationships"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eckmark"/>
        </a:ext>
      </dgm:extLst>
    </dgm:pt>
    <dgm:pt modelId="{94F3BD3F-974D-4BDE-AA46-F123AA0BBEDE}" type="pres">
      <dgm:prSet presAssocID="{289825B4-3C13-445B-9D35-34116C7646FA}" presName="spaceRect" presStyleCnt="0"/>
      <dgm:spPr/>
    </dgm:pt>
    <dgm:pt modelId="{0D93D859-A103-4847-BDA7-B60356F67E7B}" type="pres">
      <dgm:prSet presAssocID="{289825B4-3C13-445B-9D35-34116C7646FA}" presName="parTx" presStyleLbl="revTx" presStyleIdx="4" presStyleCnt="5">
        <dgm:presLayoutVars>
          <dgm:chMax val="0"/>
          <dgm:chPref val="0"/>
        </dgm:presLayoutVars>
      </dgm:prSet>
      <dgm:spPr/>
    </dgm:pt>
  </dgm:ptLst>
  <dgm:cxnLst>
    <dgm:cxn modelId="{33CF0E05-B083-4D27-A73A-21E37DBAC528}" srcId="{D271EAE5-B2BC-444A-9EF0-F46CF6CF50CB}" destId="{EC126132-1CB4-4ACF-B1F4-9FB9CE276FA3}" srcOrd="1" destOrd="0" parTransId="{6F2E5372-776A-489B-BC6A-08A615B4F0FB}" sibTransId="{78E8C054-61EF-40F4-A2A0-E7AD5BE95DA1}"/>
    <dgm:cxn modelId="{C5E42E1B-832A-4D8F-B49D-45F1B4B4AB18}" type="presOf" srcId="{A5412DDB-BB8E-4D9A-BE3B-58BED84C88D5}" destId="{99C86D31-9175-4DEB-89DF-94E50163FCC4}" srcOrd="0" destOrd="0" presId="urn:microsoft.com/office/officeart/2018/2/layout/IconVerticalSolidList"/>
    <dgm:cxn modelId="{BB2CF71C-FFFE-4017-BC9C-9A5D17EF8439}" type="presOf" srcId="{9C7AD601-501C-42AF-9F42-E3762BF0AFC9}" destId="{72670B05-0D6B-4BDE-836C-8901F7DF83D9}" srcOrd="0" destOrd="0" presId="urn:microsoft.com/office/officeart/2018/2/layout/IconVerticalSolidList"/>
    <dgm:cxn modelId="{81E72862-5102-4778-B634-9DA99BB1887B}" type="presOf" srcId="{289825B4-3C13-445B-9D35-34116C7646FA}" destId="{0D93D859-A103-4847-BDA7-B60356F67E7B}" srcOrd="0" destOrd="0" presId="urn:microsoft.com/office/officeart/2018/2/layout/IconVerticalSolidList"/>
    <dgm:cxn modelId="{03A15742-3E82-40FF-A4F7-7CF430F9939A}" type="presOf" srcId="{A2B24C1E-F0BC-4BD2-A666-AC3AAC4100E2}" destId="{9DFF26A2-4B6C-48E1-B332-AA2346BEA24F}" srcOrd="0" destOrd="0" presId="urn:microsoft.com/office/officeart/2018/2/layout/IconVerticalSolidList"/>
    <dgm:cxn modelId="{87269A6B-E776-42C8-A59B-13C6F2771049}" srcId="{D271EAE5-B2BC-444A-9EF0-F46CF6CF50CB}" destId="{A5412DDB-BB8E-4D9A-BE3B-58BED84C88D5}" srcOrd="2" destOrd="0" parTransId="{34582B95-EAD8-4FBE-BE96-FF9BBDDA02FC}" sibTransId="{C08CBD97-6F95-471A-97D3-4C873662D269}"/>
    <dgm:cxn modelId="{D4BA3179-479C-432E-8969-1741A43764AF}" type="presOf" srcId="{EC126132-1CB4-4ACF-B1F4-9FB9CE276FA3}" destId="{D0F42372-3903-450F-A1E9-6CD443ADF0BF}" srcOrd="0" destOrd="0" presId="urn:microsoft.com/office/officeart/2018/2/layout/IconVerticalSolidList"/>
    <dgm:cxn modelId="{21D721A3-14AE-4C09-BA77-1E3235FFD360}" srcId="{D271EAE5-B2BC-444A-9EF0-F46CF6CF50CB}" destId="{289825B4-3C13-445B-9D35-34116C7646FA}" srcOrd="4" destOrd="0" parTransId="{F9ABAECF-0093-4B29-A9BB-0E2A2CE6E935}" sibTransId="{B8F1E36E-F509-4C14-A2AA-C6B8FEC1B5A0}"/>
    <dgm:cxn modelId="{1D161FAF-8D88-414A-BE02-68A5C68C68C4}" srcId="{D271EAE5-B2BC-444A-9EF0-F46CF6CF50CB}" destId="{9C7AD601-501C-42AF-9F42-E3762BF0AFC9}" srcOrd="3" destOrd="0" parTransId="{EADD2E6B-3310-49AD-82CB-515BDEEF5A55}" sibTransId="{4265882C-91E7-4547-A6B3-632D06AEB6F5}"/>
    <dgm:cxn modelId="{F0D536AF-F877-475F-A8DF-A70AEAD360EA}" srcId="{D271EAE5-B2BC-444A-9EF0-F46CF6CF50CB}" destId="{A2B24C1E-F0BC-4BD2-A666-AC3AAC4100E2}" srcOrd="0" destOrd="0" parTransId="{A5CF8929-FBAD-4D9B-ABD2-89FDAF661932}" sibTransId="{1251EFB1-239A-4F0C-8B90-BCACF9661681}"/>
    <dgm:cxn modelId="{2126B5B3-BE63-454B-9D0B-7DDE3C3AEBF3}" type="presOf" srcId="{D271EAE5-B2BC-444A-9EF0-F46CF6CF50CB}" destId="{F8C6F432-7E98-41D2-9373-C65A6BF77397}" srcOrd="0" destOrd="0" presId="urn:microsoft.com/office/officeart/2018/2/layout/IconVerticalSolidList"/>
    <dgm:cxn modelId="{7DAFE417-85B4-47E5-BDE6-4F668684E08A}" type="presParOf" srcId="{F8C6F432-7E98-41D2-9373-C65A6BF77397}" destId="{3A2E4C82-FD6F-4B9B-8A3D-262543D5C9E3}" srcOrd="0" destOrd="0" presId="urn:microsoft.com/office/officeart/2018/2/layout/IconVerticalSolidList"/>
    <dgm:cxn modelId="{BC4F3B49-1E3D-4514-B34F-6E46F80A0C88}" type="presParOf" srcId="{3A2E4C82-FD6F-4B9B-8A3D-262543D5C9E3}" destId="{92DB25E7-1B1C-4FDC-A927-66E43996F7B9}" srcOrd="0" destOrd="0" presId="urn:microsoft.com/office/officeart/2018/2/layout/IconVerticalSolidList"/>
    <dgm:cxn modelId="{09420526-7563-4396-AB4C-3CBB7516F98C}" type="presParOf" srcId="{3A2E4C82-FD6F-4B9B-8A3D-262543D5C9E3}" destId="{9C3B603C-3C2C-4491-A913-3F908C6D351B}" srcOrd="1" destOrd="0" presId="urn:microsoft.com/office/officeart/2018/2/layout/IconVerticalSolidList"/>
    <dgm:cxn modelId="{10B6C7C2-76E4-4211-83D6-E52F90527FF8}" type="presParOf" srcId="{3A2E4C82-FD6F-4B9B-8A3D-262543D5C9E3}" destId="{AA0C3B56-FCEA-47F8-BD00-6F1BB1AAAD25}" srcOrd="2" destOrd="0" presId="urn:microsoft.com/office/officeart/2018/2/layout/IconVerticalSolidList"/>
    <dgm:cxn modelId="{E8E50E30-A21B-4F69-993B-02F2D85CE026}" type="presParOf" srcId="{3A2E4C82-FD6F-4B9B-8A3D-262543D5C9E3}" destId="{9DFF26A2-4B6C-48E1-B332-AA2346BEA24F}" srcOrd="3" destOrd="0" presId="urn:microsoft.com/office/officeart/2018/2/layout/IconVerticalSolidList"/>
    <dgm:cxn modelId="{B56C8729-B3C6-4852-835B-F2CED4DD8704}" type="presParOf" srcId="{F8C6F432-7E98-41D2-9373-C65A6BF77397}" destId="{A010E4BD-580C-45A5-97E1-D77282841DB5}" srcOrd="1" destOrd="0" presId="urn:microsoft.com/office/officeart/2018/2/layout/IconVerticalSolidList"/>
    <dgm:cxn modelId="{83A6985A-E27A-4988-9678-3D8810F3FD0B}" type="presParOf" srcId="{F8C6F432-7E98-41D2-9373-C65A6BF77397}" destId="{FC7CE4DB-E50C-4D0E-9663-95E60ECBE9E5}" srcOrd="2" destOrd="0" presId="urn:microsoft.com/office/officeart/2018/2/layout/IconVerticalSolidList"/>
    <dgm:cxn modelId="{F61C8FAA-D12C-42AD-B2E5-E2EA2DA3C22A}" type="presParOf" srcId="{FC7CE4DB-E50C-4D0E-9663-95E60ECBE9E5}" destId="{4B3CE7D8-8322-44F7-B185-12E2B6029056}" srcOrd="0" destOrd="0" presId="urn:microsoft.com/office/officeart/2018/2/layout/IconVerticalSolidList"/>
    <dgm:cxn modelId="{9DE84076-50C9-4718-A5CF-814B6FF1B369}" type="presParOf" srcId="{FC7CE4DB-E50C-4D0E-9663-95E60ECBE9E5}" destId="{52A57C9F-C98D-422A-B0EF-E61FB3D58456}" srcOrd="1" destOrd="0" presId="urn:microsoft.com/office/officeart/2018/2/layout/IconVerticalSolidList"/>
    <dgm:cxn modelId="{5C0BB757-D7EA-43D6-8E2E-43C5BBB44479}" type="presParOf" srcId="{FC7CE4DB-E50C-4D0E-9663-95E60ECBE9E5}" destId="{9543060F-296C-4FEF-B454-9124DE8C6DAA}" srcOrd="2" destOrd="0" presId="urn:microsoft.com/office/officeart/2018/2/layout/IconVerticalSolidList"/>
    <dgm:cxn modelId="{972067A6-EE35-4C8F-9B3E-8EDF30ADDA88}" type="presParOf" srcId="{FC7CE4DB-E50C-4D0E-9663-95E60ECBE9E5}" destId="{D0F42372-3903-450F-A1E9-6CD443ADF0BF}" srcOrd="3" destOrd="0" presId="urn:microsoft.com/office/officeart/2018/2/layout/IconVerticalSolidList"/>
    <dgm:cxn modelId="{A76053F7-354E-45AE-A37F-5EF5C99354CB}" type="presParOf" srcId="{F8C6F432-7E98-41D2-9373-C65A6BF77397}" destId="{7BFBB27F-6BDC-4512-96F9-79C0EB7FF052}" srcOrd="3" destOrd="0" presId="urn:microsoft.com/office/officeart/2018/2/layout/IconVerticalSolidList"/>
    <dgm:cxn modelId="{51884E9C-0951-4212-BEDA-D289A0A23AFD}" type="presParOf" srcId="{F8C6F432-7E98-41D2-9373-C65A6BF77397}" destId="{FBAECFA9-F6A2-4437-832A-5FFD2CD9C598}" srcOrd="4" destOrd="0" presId="urn:microsoft.com/office/officeart/2018/2/layout/IconVerticalSolidList"/>
    <dgm:cxn modelId="{F85B81D8-C6CD-4307-830B-CEE32B7CA4DD}" type="presParOf" srcId="{FBAECFA9-F6A2-4437-832A-5FFD2CD9C598}" destId="{E11ABEAC-6AD3-4DB9-AD2F-AE919CABBA31}" srcOrd="0" destOrd="0" presId="urn:microsoft.com/office/officeart/2018/2/layout/IconVerticalSolidList"/>
    <dgm:cxn modelId="{3CB19C68-8E26-409A-B539-3AEBE4D650AC}" type="presParOf" srcId="{FBAECFA9-F6A2-4437-832A-5FFD2CD9C598}" destId="{BB69C19D-49A2-4D0C-B7C7-77B3438F3A1B}" srcOrd="1" destOrd="0" presId="urn:microsoft.com/office/officeart/2018/2/layout/IconVerticalSolidList"/>
    <dgm:cxn modelId="{49391BF1-09F9-4F58-A4FB-1E2D7859FA0D}" type="presParOf" srcId="{FBAECFA9-F6A2-4437-832A-5FFD2CD9C598}" destId="{5B083CFD-8D8F-4413-8F10-C284844205D2}" srcOrd="2" destOrd="0" presId="urn:microsoft.com/office/officeart/2018/2/layout/IconVerticalSolidList"/>
    <dgm:cxn modelId="{E7F57A63-F71D-48DB-A0BA-B919567C17F0}" type="presParOf" srcId="{FBAECFA9-F6A2-4437-832A-5FFD2CD9C598}" destId="{99C86D31-9175-4DEB-89DF-94E50163FCC4}" srcOrd="3" destOrd="0" presId="urn:microsoft.com/office/officeart/2018/2/layout/IconVerticalSolidList"/>
    <dgm:cxn modelId="{1FBF6432-1D2C-4485-A68E-AD8860E2A4AD}" type="presParOf" srcId="{F8C6F432-7E98-41D2-9373-C65A6BF77397}" destId="{A9F8A10E-FADA-4384-84A2-FCBC34D1FA4A}" srcOrd="5" destOrd="0" presId="urn:microsoft.com/office/officeart/2018/2/layout/IconVerticalSolidList"/>
    <dgm:cxn modelId="{E6181B53-0242-45CC-BFEE-B787FEF2B7A5}" type="presParOf" srcId="{F8C6F432-7E98-41D2-9373-C65A6BF77397}" destId="{E3CCC4A8-A16C-4DC8-8C8A-A5032A01DC20}" srcOrd="6" destOrd="0" presId="urn:microsoft.com/office/officeart/2018/2/layout/IconVerticalSolidList"/>
    <dgm:cxn modelId="{0A54B835-504C-44D5-9A1A-0CB8CF1DE4DA}" type="presParOf" srcId="{E3CCC4A8-A16C-4DC8-8C8A-A5032A01DC20}" destId="{58207B73-1312-430D-9A2B-BE18FA210748}" srcOrd="0" destOrd="0" presId="urn:microsoft.com/office/officeart/2018/2/layout/IconVerticalSolidList"/>
    <dgm:cxn modelId="{AF7FEB9F-7F9C-4B70-A2C5-ADB6E6DF144B}" type="presParOf" srcId="{E3CCC4A8-A16C-4DC8-8C8A-A5032A01DC20}" destId="{5ADA612E-D405-4C4C-8EC8-909DE76CC964}" srcOrd="1" destOrd="0" presId="urn:microsoft.com/office/officeart/2018/2/layout/IconVerticalSolidList"/>
    <dgm:cxn modelId="{39106CB0-4D2D-4F1F-AFC4-1F6DC8276EC8}" type="presParOf" srcId="{E3CCC4A8-A16C-4DC8-8C8A-A5032A01DC20}" destId="{C1ADB3C2-93E1-4114-B54F-DD5C835A10E3}" srcOrd="2" destOrd="0" presId="urn:microsoft.com/office/officeart/2018/2/layout/IconVerticalSolidList"/>
    <dgm:cxn modelId="{F3C2883A-3F7D-4429-9191-0820BC4A2D80}" type="presParOf" srcId="{E3CCC4A8-A16C-4DC8-8C8A-A5032A01DC20}" destId="{72670B05-0D6B-4BDE-836C-8901F7DF83D9}" srcOrd="3" destOrd="0" presId="urn:microsoft.com/office/officeart/2018/2/layout/IconVerticalSolidList"/>
    <dgm:cxn modelId="{A379E189-8E7E-4B62-93BB-51F9E0088215}" type="presParOf" srcId="{F8C6F432-7E98-41D2-9373-C65A6BF77397}" destId="{C34373D4-5CCD-4678-AD44-DB2B9FD0E018}" srcOrd="7" destOrd="0" presId="urn:microsoft.com/office/officeart/2018/2/layout/IconVerticalSolidList"/>
    <dgm:cxn modelId="{DDB019C9-DCBC-49A8-8C49-FE04A30E75A6}" type="presParOf" srcId="{F8C6F432-7E98-41D2-9373-C65A6BF77397}" destId="{B31A594D-98AE-4E0B-9CB5-8B761AB33ABF}" srcOrd="8" destOrd="0" presId="urn:microsoft.com/office/officeart/2018/2/layout/IconVerticalSolidList"/>
    <dgm:cxn modelId="{7692C2F4-415F-4CA2-9D4B-EDA337025D0C}" type="presParOf" srcId="{B31A594D-98AE-4E0B-9CB5-8B761AB33ABF}" destId="{F18E56F5-3E0F-441E-838A-700EE2A0FEFD}" srcOrd="0" destOrd="0" presId="urn:microsoft.com/office/officeart/2018/2/layout/IconVerticalSolidList"/>
    <dgm:cxn modelId="{E85A354E-73E7-413C-B044-03BD314B8EC7}" type="presParOf" srcId="{B31A594D-98AE-4E0B-9CB5-8B761AB33ABF}" destId="{5D266D6A-DA53-48A9-A286-965FFA9F682E}" srcOrd="1" destOrd="0" presId="urn:microsoft.com/office/officeart/2018/2/layout/IconVerticalSolidList"/>
    <dgm:cxn modelId="{FD7C5BB1-D5B7-48A7-B668-2B6607CEDD04}" type="presParOf" srcId="{B31A594D-98AE-4E0B-9CB5-8B761AB33ABF}" destId="{94F3BD3F-974D-4BDE-AA46-F123AA0BBEDE}" srcOrd="2" destOrd="0" presId="urn:microsoft.com/office/officeart/2018/2/layout/IconVerticalSolidList"/>
    <dgm:cxn modelId="{483740D0-9A0F-47ED-A4C6-F24F6A44D6F5}" type="presParOf" srcId="{B31A594D-98AE-4E0B-9CB5-8B761AB33ABF}" destId="{0D93D859-A103-4847-BDA7-B60356F67E7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707B19-30E2-4181-8FD1-42924120C47C}">
      <dsp:nvSpPr>
        <dsp:cNvPr id="0" name=""/>
        <dsp:cNvSpPr/>
      </dsp:nvSpPr>
      <dsp:spPr>
        <a:xfrm>
          <a:off x="668" y="1063517"/>
          <a:ext cx="2706867" cy="3248240"/>
        </a:xfrm>
        <a:prstGeom prst="rect">
          <a:avLst/>
        </a:prstGeom>
        <a:solidFill>
          <a:srgbClr val="082544"/>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7378" tIns="0" rIns="267378" bIns="330200" numCol="1" spcCol="1270" anchor="t" anchorCtr="0">
          <a:noAutofit/>
        </a:bodyPr>
        <a:lstStyle/>
        <a:p>
          <a:pPr marL="0" lvl="0" indent="0" algn="l" defTabSz="800100">
            <a:lnSpc>
              <a:spcPct val="90000"/>
            </a:lnSpc>
            <a:spcBef>
              <a:spcPct val="0"/>
            </a:spcBef>
            <a:spcAft>
              <a:spcPct val="35000"/>
            </a:spcAft>
            <a:buNone/>
          </a:pPr>
          <a:r>
            <a:rPr lang="en-US" sz="1800" kern="1200" dirty="0">
              <a:ln>
                <a:noFill/>
              </a:ln>
              <a:latin typeface="Open Sans" panose="020B0606030504020204" pitchFamily="34" charset="0"/>
              <a:ea typeface="Open Sans" panose="020B0606030504020204" pitchFamily="34" charset="0"/>
              <a:cs typeface="Open Sans" panose="020B0606030504020204" pitchFamily="34" charset="0"/>
            </a:rPr>
            <a:t>Bias </a:t>
          </a:r>
          <a:r>
            <a:rPr lang="en-US" sz="1800" u="sng" kern="1200" dirty="0">
              <a:ln>
                <a:noFill/>
              </a:ln>
              <a:latin typeface="Open Sans" panose="020B0606030504020204" pitchFamily="34" charset="0"/>
              <a:ea typeface="Open Sans" panose="020B0606030504020204" pitchFamily="34" charset="0"/>
              <a:cs typeface="Open Sans" panose="020B0606030504020204" pitchFamily="34" charset="0"/>
            </a:rPr>
            <a:t>IS NOT</a:t>
          </a:r>
          <a:r>
            <a:rPr lang="en-US" sz="1800" kern="1200" dirty="0">
              <a:ln>
                <a:noFill/>
              </a:ln>
              <a:latin typeface="Open Sans" panose="020B0606030504020204" pitchFamily="34" charset="0"/>
              <a:ea typeface="Open Sans" panose="020B0606030504020204" pitchFamily="34" charset="0"/>
              <a:cs typeface="Open Sans" panose="020B0606030504020204" pitchFamily="34" charset="0"/>
            </a:rPr>
            <a:t> Bad – what you do based on bias could potentially be harmful.</a:t>
          </a:r>
        </a:p>
      </dsp:txBody>
      <dsp:txXfrm>
        <a:off x="668" y="2362813"/>
        <a:ext cx="2706867" cy="1948944"/>
      </dsp:txXfrm>
    </dsp:sp>
    <dsp:sp modelId="{93607890-6290-43D9-8339-137CEFF6F28B}">
      <dsp:nvSpPr>
        <dsp:cNvPr id="0" name=""/>
        <dsp:cNvSpPr/>
      </dsp:nvSpPr>
      <dsp:spPr>
        <a:xfrm>
          <a:off x="668" y="1063517"/>
          <a:ext cx="2706867" cy="129929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67378" tIns="165100" rIns="267378" bIns="165100" numCol="1" spcCol="1270" anchor="ctr" anchorCtr="0">
          <a:noAutofit/>
        </a:bodyPr>
        <a:lstStyle/>
        <a:p>
          <a:pPr marL="0" lvl="0" indent="0" algn="l" defTabSz="2933700">
            <a:lnSpc>
              <a:spcPct val="90000"/>
            </a:lnSpc>
            <a:spcBef>
              <a:spcPct val="0"/>
            </a:spcBef>
            <a:spcAft>
              <a:spcPct val="35000"/>
            </a:spcAft>
            <a:buNone/>
          </a:pPr>
          <a:r>
            <a:rPr lang="en-US" sz="6600" kern="1200"/>
            <a:t>01</a:t>
          </a:r>
        </a:p>
      </dsp:txBody>
      <dsp:txXfrm>
        <a:off x="668" y="1063517"/>
        <a:ext cx="2706867" cy="1299296"/>
      </dsp:txXfrm>
    </dsp:sp>
    <dsp:sp modelId="{4A983771-B27E-459F-B8F3-5DAE20C461E4}">
      <dsp:nvSpPr>
        <dsp:cNvPr id="0" name=""/>
        <dsp:cNvSpPr/>
      </dsp:nvSpPr>
      <dsp:spPr>
        <a:xfrm>
          <a:off x="2924085" y="1063517"/>
          <a:ext cx="2706867" cy="3248240"/>
        </a:xfrm>
        <a:prstGeom prst="rect">
          <a:avLst/>
        </a:prstGeom>
        <a:solidFill>
          <a:schemeClr val="bg1">
            <a:lumMod val="5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7378" tIns="0" rIns="267378" bIns="330200" numCol="1" spcCol="1270" anchor="t" anchorCtr="0">
          <a:noAutofit/>
        </a:bodyPr>
        <a:lstStyle/>
        <a:p>
          <a:pPr marL="0" lvl="0" indent="0" algn="l" defTabSz="800100">
            <a:lnSpc>
              <a:spcPct val="90000"/>
            </a:lnSpc>
            <a:spcBef>
              <a:spcPct val="0"/>
            </a:spcBef>
            <a:spcAft>
              <a:spcPct val="35000"/>
            </a:spcAft>
            <a:buNone/>
          </a:pPr>
          <a:r>
            <a:rPr lang="en-US" sz="1800" kern="1200" dirty="0">
              <a:latin typeface="Open Sans" panose="020B0606030504020204" pitchFamily="34" charset="0"/>
              <a:ea typeface="Open Sans" panose="020B0606030504020204" pitchFamily="34" charset="0"/>
              <a:cs typeface="Open Sans" panose="020B0606030504020204" pitchFamily="34" charset="0"/>
            </a:rPr>
            <a:t>Being different and recognizing differences is “okay.”</a:t>
          </a:r>
        </a:p>
      </dsp:txBody>
      <dsp:txXfrm>
        <a:off x="2924085" y="2362813"/>
        <a:ext cx="2706867" cy="1948944"/>
      </dsp:txXfrm>
    </dsp:sp>
    <dsp:sp modelId="{FA0C32A2-350B-41CE-B6A0-704D4EC0E6E0}">
      <dsp:nvSpPr>
        <dsp:cNvPr id="0" name=""/>
        <dsp:cNvSpPr/>
      </dsp:nvSpPr>
      <dsp:spPr>
        <a:xfrm>
          <a:off x="2924085" y="1063517"/>
          <a:ext cx="2706867" cy="129929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67378" tIns="165100" rIns="267378" bIns="165100" numCol="1" spcCol="1270" anchor="ctr" anchorCtr="0">
          <a:noAutofit/>
        </a:bodyPr>
        <a:lstStyle/>
        <a:p>
          <a:pPr marL="0" lvl="0" indent="0" algn="l" defTabSz="2933700">
            <a:lnSpc>
              <a:spcPct val="90000"/>
            </a:lnSpc>
            <a:spcBef>
              <a:spcPct val="0"/>
            </a:spcBef>
            <a:spcAft>
              <a:spcPct val="35000"/>
            </a:spcAft>
            <a:buNone/>
          </a:pPr>
          <a:r>
            <a:rPr lang="en-US" sz="6600" kern="1200"/>
            <a:t>02</a:t>
          </a:r>
        </a:p>
      </dsp:txBody>
      <dsp:txXfrm>
        <a:off x="2924085" y="1063517"/>
        <a:ext cx="2706867" cy="1299296"/>
      </dsp:txXfrm>
    </dsp:sp>
    <dsp:sp modelId="{0476BAD0-90B4-4AFE-9EBC-130228A0B234}">
      <dsp:nvSpPr>
        <dsp:cNvPr id="0" name=""/>
        <dsp:cNvSpPr/>
      </dsp:nvSpPr>
      <dsp:spPr>
        <a:xfrm>
          <a:off x="5847502" y="1063517"/>
          <a:ext cx="2706867" cy="3248240"/>
        </a:xfrm>
        <a:prstGeom prst="rect">
          <a:avLst/>
        </a:prstGeom>
        <a:solidFill>
          <a:srgbClr val="00859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7378" tIns="0" rIns="267378" bIns="330200" numCol="1" spcCol="1270" anchor="t" anchorCtr="0">
          <a:noAutofit/>
        </a:bodyPr>
        <a:lstStyle/>
        <a:p>
          <a:pPr marL="0" lvl="0" indent="0" algn="l" defTabSz="800100">
            <a:lnSpc>
              <a:spcPct val="90000"/>
            </a:lnSpc>
            <a:spcBef>
              <a:spcPct val="0"/>
            </a:spcBef>
            <a:spcAft>
              <a:spcPct val="35000"/>
            </a:spcAft>
            <a:buNone/>
          </a:pPr>
          <a:r>
            <a:rPr lang="en-US" sz="1800" kern="1200" dirty="0">
              <a:latin typeface="Open Sans" panose="020B0606030504020204" pitchFamily="34" charset="0"/>
              <a:ea typeface="Open Sans" panose="020B0606030504020204" pitchFamily="34" charset="0"/>
              <a:cs typeface="Open Sans" panose="020B0606030504020204" pitchFamily="34" charset="0"/>
            </a:rPr>
            <a:t>Our view of the world (worldview) is shaped by values, perceptions, assumptions and expectations.</a:t>
          </a:r>
        </a:p>
      </dsp:txBody>
      <dsp:txXfrm>
        <a:off x="5847502" y="2362813"/>
        <a:ext cx="2706867" cy="1948944"/>
      </dsp:txXfrm>
    </dsp:sp>
    <dsp:sp modelId="{38BA470D-E878-48F0-A129-451F756ED0A0}">
      <dsp:nvSpPr>
        <dsp:cNvPr id="0" name=""/>
        <dsp:cNvSpPr/>
      </dsp:nvSpPr>
      <dsp:spPr>
        <a:xfrm>
          <a:off x="5847502" y="1063517"/>
          <a:ext cx="2706867" cy="129929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67378" tIns="165100" rIns="267378" bIns="165100" numCol="1" spcCol="1270" anchor="ctr" anchorCtr="0">
          <a:noAutofit/>
        </a:bodyPr>
        <a:lstStyle/>
        <a:p>
          <a:pPr marL="0" lvl="0" indent="0" algn="l" defTabSz="2933700">
            <a:lnSpc>
              <a:spcPct val="90000"/>
            </a:lnSpc>
            <a:spcBef>
              <a:spcPct val="0"/>
            </a:spcBef>
            <a:spcAft>
              <a:spcPct val="35000"/>
            </a:spcAft>
            <a:buNone/>
          </a:pPr>
          <a:r>
            <a:rPr lang="en-US" sz="6600" kern="1200"/>
            <a:t>03</a:t>
          </a:r>
          <a:endParaRPr lang="en-US" sz="6600" kern="1200" dirty="0"/>
        </a:p>
      </dsp:txBody>
      <dsp:txXfrm>
        <a:off x="5847502" y="1063517"/>
        <a:ext cx="2706867" cy="12992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194780-B1A5-4F88-94D6-85ECC08A0E53}">
      <dsp:nvSpPr>
        <dsp:cNvPr id="0" name=""/>
        <dsp:cNvSpPr/>
      </dsp:nvSpPr>
      <dsp:spPr>
        <a:xfrm>
          <a:off x="0" y="4247"/>
          <a:ext cx="7886700" cy="1259594"/>
        </a:xfrm>
        <a:prstGeom prst="roundRect">
          <a:avLst>
            <a:gd name="adj" fmla="val 10000"/>
          </a:avLst>
        </a:prstGeom>
        <a:solidFill>
          <a:srgbClr val="082544"/>
        </a:solidFill>
        <a:ln>
          <a:noFill/>
        </a:ln>
        <a:effectLst/>
      </dsp:spPr>
      <dsp:style>
        <a:lnRef idx="0">
          <a:scrgbClr r="0" g="0" b="0"/>
        </a:lnRef>
        <a:fillRef idx="1">
          <a:scrgbClr r="0" g="0" b="0"/>
        </a:fillRef>
        <a:effectRef idx="0">
          <a:scrgbClr r="0" g="0" b="0"/>
        </a:effectRef>
        <a:fontRef idx="minor"/>
      </dsp:style>
    </dsp:sp>
    <dsp:sp modelId="{DE15A020-9009-468B-B8AF-424F95A1171D}">
      <dsp:nvSpPr>
        <dsp:cNvPr id="0" name=""/>
        <dsp:cNvSpPr/>
      </dsp:nvSpPr>
      <dsp:spPr>
        <a:xfrm>
          <a:off x="381027" y="287655"/>
          <a:ext cx="693454" cy="692776"/>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3487668-3DB0-486E-B3E6-ECFDB1F2BAD7}">
      <dsp:nvSpPr>
        <dsp:cNvPr id="0" name=""/>
        <dsp:cNvSpPr/>
      </dsp:nvSpPr>
      <dsp:spPr>
        <a:xfrm>
          <a:off x="1455508" y="4247"/>
          <a:ext cx="6315437" cy="1260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437" tIns="133437" rIns="133437" bIns="133437" numCol="1" spcCol="1270" anchor="ctr" anchorCtr="0">
          <a:noAutofit/>
        </a:bodyPr>
        <a:lstStyle/>
        <a:p>
          <a:pPr marL="0" lvl="0" indent="0" algn="l" defTabSz="977900">
            <a:lnSpc>
              <a:spcPct val="100000"/>
            </a:lnSpc>
            <a:spcBef>
              <a:spcPct val="0"/>
            </a:spcBef>
            <a:spcAft>
              <a:spcPct val="35000"/>
            </a:spcAft>
            <a:buNone/>
          </a:pPr>
          <a:r>
            <a:rPr lang="en-US" sz="2200" b="1" kern="1200" dirty="0">
              <a:latin typeface="Open Sans" panose="020B0606030504020204" pitchFamily="34" charset="0"/>
              <a:ea typeface="Open Sans" panose="020B0606030504020204" pitchFamily="34" charset="0"/>
              <a:cs typeface="Open Sans" panose="020B0606030504020204" pitchFamily="34" charset="0"/>
            </a:rPr>
            <a:t>Define:</a:t>
          </a:r>
          <a:r>
            <a:rPr lang="en-US" sz="2200" kern="1200" dirty="0">
              <a:latin typeface="Open Sans" panose="020B0606030504020204" pitchFamily="34" charset="0"/>
              <a:ea typeface="Open Sans" panose="020B0606030504020204" pitchFamily="34" charset="0"/>
              <a:cs typeface="Open Sans" panose="020B0606030504020204" pitchFamily="34" charset="0"/>
            </a:rPr>
            <a:t>  What are biases? What types of bias exist?</a:t>
          </a:r>
        </a:p>
      </dsp:txBody>
      <dsp:txXfrm>
        <a:off x="1455508" y="4247"/>
        <a:ext cx="6315437" cy="1260825"/>
      </dsp:txXfrm>
    </dsp:sp>
    <dsp:sp modelId="{2828CC0C-2D3D-47DC-9DFA-BE8755B84D81}">
      <dsp:nvSpPr>
        <dsp:cNvPr id="0" name=""/>
        <dsp:cNvSpPr/>
      </dsp:nvSpPr>
      <dsp:spPr>
        <a:xfrm>
          <a:off x="0" y="1545256"/>
          <a:ext cx="7886700" cy="1259594"/>
        </a:xfrm>
        <a:prstGeom prst="roundRect">
          <a:avLst>
            <a:gd name="adj" fmla="val 10000"/>
          </a:avLst>
        </a:prstGeom>
        <a:solidFill>
          <a:srgbClr val="082544"/>
        </a:solidFill>
        <a:ln>
          <a:noFill/>
        </a:ln>
        <a:effectLst/>
      </dsp:spPr>
      <dsp:style>
        <a:lnRef idx="0">
          <a:scrgbClr r="0" g="0" b="0"/>
        </a:lnRef>
        <a:fillRef idx="1">
          <a:scrgbClr r="0" g="0" b="0"/>
        </a:fillRef>
        <a:effectRef idx="0">
          <a:scrgbClr r="0" g="0" b="0"/>
        </a:effectRef>
        <a:fontRef idx="minor"/>
      </dsp:style>
    </dsp:sp>
    <dsp:sp modelId="{2369FABB-6103-432C-8509-649246B2B40F}">
      <dsp:nvSpPr>
        <dsp:cNvPr id="0" name=""/>
        <dsp:cNvSpPr/>
      </dsp:nvSpPr>
      <dsp:spPr>
        <a:xfrm>
          <a:off x="381027" y="1828664"/>
          <a:ext cx="693454" cy="692776"/>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3B25ACB-E6B1-4DC8-B8C7-A98D06659259}">
      <dsp:nvSpPr>
        <dsp:cNvPr id="0" name=""/>
        <dsp:cNvSpPr/>
      </dsp:nvSpPr>
      <dsp:spPr>
        <a:xfrm>
          <a:off x="1455508" y="1545256"/>
          <a:ext cx="6315437" cy="1260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437" tIns="133437" rIns="133437" bIns="133437" numCol="1" spcCol="1270" anchor="ctr" anchorCtr="0">
          <a:noAutofit/>
        </a:bodyPr>
        <a:lstStyle/>
        <a:p>
          <a:pPr marL="0" lvl="0" indent="0" algn="l" defTabSz="977900">
            <a:lnSpc>
              <a:spcPct val="100000"/>
            </a:lnSpc>
            <a:spcBef>
              <a:spcPct val="0"/>
            </a:spcBef>
            <a:spcAft>
              <a:spcPct val="35000"/>
            </a:spcAft>
            <a:buNone/>
          </a:pPr>
          <a:r>
            <a:rPr lang="en-US" sz="2200" b="1" kern="1200" dirty="0">
              <a:latin typeface="Open Sans" panose="020B0606030504020204" pitchFamily="34" charset="0"/>
              <a:ea typeface="Open Sans" panose="020B0606030504020204" pitchFamily="34" charset="0"/>
              <a:cs typeface="Open Sans" panose="020B0606030504020204" pitchFamily="34" charset="0"/>
            </a:rPr>
            <a:t>Recognize: </a:t>
          </a:r>
          <a:r>
            <a:rPr lang="en-US" sz="2200" kern="1200" dirty="0">
              <a:latin typeface="Open Sans" panose="020B0606030504020204" pitchFamily="34" charset="0"/>
              <a:ea typeface="Open Sans" panose="020B0606030504020204" pitchFamily="34" charset="0"/>
              <a:cs typeface="Open Sans" panose="020B0606030504020204" pitchFamily="34" charset="0"/>
            </a:rPr>
            <a:t>Where do my biases come from? How do they influence my actions and the actions of groups I identify with?</a:t>
          </a:r>
        </a:p>
      </dsp:txBody>
      <dsp:txXfrm>
        <a:off x="1455508" y="1545256"/>
        <a:ext cx="6315437" cy="1260825"/>
      </dsp:txXfrm>
    </dsp:sp>
    <dsp:sp modelId="{BB14AEF8-B725-42B8-990A-CA7AA48FF201}">
      <dsp:nvSpPr>
        <dsp:cNvPr id="0" name=""/>
        <dsp:cNvSpPr/>
      </dsp:nvSpPr>
      <dsp:spPr>
        <a:xfrm>
          <a:off x="0" y="3086265"/>
          <a:ext cx="7886700" cy="1259594"/>
        </a:xfrm>
        <a:prstGeom prst="roundRect">
          <a:avLst>
            <a:gd name="adj" fmla="val 10000"/>
          </a:avLst>
        </a:prstGeom>
        <a:solidFill>
          <a:srgbClr val="082544"/>
        </a:solidFill>
        <a:ln>
          <a:noFill/>
        </a:ln>
        <a:effectLst/>
      </dsp:spPr>
      <dsp:style>
        <a:lnRef idx="0">
          <a:scrgbClr r="0" g="0" b="0"/>
        </a:lnRef>
        <a:fillRef idx="1">
          <a:scrgbClr r="0" g="0" b="0"/>
        </a:fillRef>
        <a:effectRef idx="0">
          <a:scrgbClr r="0" g="0" b="0"/>
        </a:effectRef>
        <a:fontRef idx="minor"/>
      </dsp:style>
    </dsp:sp>
    <dsp:sp modelId="{C3BB6946-34FC-4525-8197-BCB7A78B5BB1}">
      <dsp:nvSpPr>
        <dsp:cNvPr id="0" name=""/>
        <dsp:cNvSpPr/>
      </dsp:nvSpPr>
      <dsp:spPr>
        <a:xfrm>
          <a:off x="381027" y="3369673"/>
          <a:ext cx="693454" cy="692776"/>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56269BA-FE0A-4658-938D-ED950692F448}">
      <dsp:nvSpPr>
        <dsp:cNvPr id="0" name=""/>
        <dsp:cNvSpPr/>
      </dsp:nvSpPr>
      <dsp:spPr>
        <a:xfrm>
          <a:off x="1455508" y="3086265"/>
          <a:ext cx="6315437" cy="1260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437" tIns="133437" rIns="133437" bIns="133437" numCol="1" spcCol="1270" anchor="ctr" anchorCtr="0">
          <a:noAutofit/>
        </a:bodyPr>
        <a:lstStyle/>
        <a:p>
          <a:pPr marL="0" lvl="0" indent="0" algn="l" defTabSz="977900">
            <a:lnSpc>
              <a:spcPct val="100000"/>
            </a:lnSpc>
            <a:spcBef>
              <a:spcPct val="0"/>
            </a:spcBef>
            <a:spcAft>
              <a:spcPct val="35000"/>
            </a:spcAft>
            <a:buNone/>
          </a:pPr>
          <a:r>
            <a:rPr lang="en-US" sz="2200" b="1" kern="1200" dirty="0">
              <a:latin typeface="Open Sans" panose="020B0606030504020204" pitchFamily="34" charset="0"/>
              <a:ea typeface="Open Sans" panose="020B0606030504020204" pitchFamily="34" charset="0"/>
              <a:cs typeface="Open Sans" panose="020B0606030504020204" pitchFamily="34" charset="0"/>
            </a:rPr>
            <a:t>Overcome:</a:t>
          </a:r>
          <a:r>
            <a:rPr lang="en-US" sz="2200" kern="1200" dirty="0">
              <a:latin typeface="Open Sans" panose="020B0606030504020204" pitchFamily="34" charset="0"/>
              <a:ea typeface="Open Sans" panose="020B0606030504020204" pitchFamily="34" charset="0"/>
              <a:cs typeface="Open Sans" panose="020B0606030504020204" pitchFamily="34" charset="0"/>
            </a:rPr>
            <a:t> What can we do about them?  Individually? As Interviewers?</a:t>
          </a:r>
        </a:p>
      </dsp:txBody>
      <dsp:txXfrm>
        <a:off x="1455508" y="3086265"/>
        <a:ext cx="6315437" cy="12608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583B64-666A-4455-8B18-3A74F79FF822}">
      <dsp:nvSpPr>
        <dsp:cNvPr id="0" name=""/>
        <dsp:cNvSpPr/>
      </dsp:nvSpPr>
      <dsp:spPr>
        <a:xfrm>
          <a:off x="0" y="166852"/>
          <a:ext cx="6763530" cy="74490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111265A-D657-4D26-A1EF-7B7EA3F5A5BF}">
      <dsp:nvSpPr>
        <dsp:cNvPr id="0" name=""/>
        <dsp:cNvSpPr/>
      </dsp:nvSpPr>
      <dsp:spPr>
        <a:xfrm>
          <a:off x="135528" y="244738"/>
          <a:ext cx="589709" cy="589133"/>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228AEC3-F5D7-4A55-8952-0E69EBDE48E6}">
      <dsp:nvSpPr>
        <dsp:cNvPr id="0" name=""/>
        <dsp:cNvSpPr/>
      </dsp:nvSpPr>
      <dsp:spPr>
        <a:xfrm>
          <a:off x="860766" y="49175"/>
          <a:ext cx="5889507" cy="9960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511" tIns="80511" rIns="80511" bIns="80511" numCol="1" spcCol="1270" anchor="ctr" anchorCtr="0">
          <a:noAutofit/>
        </a:bodyPr>
        <a:lstStyle/>
        <a:p>
          <a:pPr marL="0" lvl="0" indent="0" algn="l" defTabSz="800100">
            <a:lnSpc>
              <a:spcPct val="100000"/>
            </a:lnSpc>
            <a:spcBef>
              <a:spcPct val="0"/>
            </a:spcBef>
            <a:spcAft>
              <a:spcPct val="35000"/>
            </a:spcAft>
            <a:buNone/>
          </a:pPr>
          <a:r>
            <a:rPr lang="en-US" sz="1800" kern="1200" dirty="0">
              <a:latin typeface="Open Sans" panose="020B0606030504020204" pitchFamily="34" charset="0"/>
              <a:ea typeface="Open Sans" panose="020B0606030504020204" pitchFamily="34" charset="0"/>
              <a:cs typeface="Open Sans" panose="020B0606030504020204" pitchFamily="34" charset="0"/>
            </a:rPr>
            <a:t>Form of Selective Perception</a:t>
          </a:r>
        </a:p>
      </dsp:txBody>
      <dsp:txXfrm>
        <a:off x="860766" y="49175"/>
        <a:ext cx="5889507" cy="996087"/>
      </dsp:txXfrm>
    </dsp:sp>
    <dsp:sp modelId="{ACAAFB8F-9A70-4058-9D78-6462BF87B59F}">
      <dsp:nvSpPr>
        <dsp:cNvPr id="0" name=""/>
        <dsp:cNvSpPr/>
      </dsp:nvSpPr>
      <dsp:spPr>
        <a:xfrm>
          <a:off x="0" y="1237308"/>
          <a:ext cx="6763530" cy="74490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FFAC28-B486-4C6B-AFCE-C02D2BA5D96D}">
      <dsp:nvSpPr>
        <dsp:cNvPr id="0" name=""/>
        <dsp:cNvSpPr/>
      </dsp:nvSpPr>
      <dsp:spPr>
        <a:xfrm>
          <a:off x="135528" y="1315194"/>
          <a:ext cx="589709" cy="589133"/>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CE824C-6930-49E5-BA49-15D75F1CB952}">
      <dsp:nvSpPr>
        <dsp:cNvPr id="0" name=""/>
        <dsp:cNvSpPr/>
      </dsp:nvSpPr>
      <dsp:spPr>
        <a:xfrm>
          <a:off x="860766" y="1240962"/>
          <a:ext cx="5889507" cy="7460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730" tIns="79730" rIns="79730" bIns="79730" numCol="1" spcCol="1270" anchor="ctr" anchorCtr="0">
          <a:noAutofit/>
        </a:bodyPr>
        <a:lstStyle/>
        <a:p>
          <a:pPr marL="0" lvl="0" indent="0" algn="l" defTabSz="800100">
            <a:lnSpc>
              <a:spcPct val="100000"/>
            </a:lnSpc>
            <a:spcBef>
              <a:spcPct val="0"/>
            </a:spcBef>
            <a:spcAft>
              <a:spcPct val="35000"/>
            </a:spcAft>
            <a:buNone/>
          </a:pPr>
          <a:r>
            <a:rPr lang="en-US" sz="1800" kern="1200" dirty="0">
              <a:latin typeface="Open Sans" panose="020B0606030504020204" pitchFamily="34" charset="0"/>
              <a:ea typeface="Open Sans" panose="020B0606030504020204" pitchFamily="34" charset="0"/>
              <a:cs typeface="Open Sans" panose="020B0606030504020204" pitchFamily="34" charset="0"/>
            </a:rPr>
            <a:t>See things from our own personal perspective </a:t>
          </a:r>
        </a:p>
      </dsp:txBody>
      <dsp:txXfrm>
        <a:off x="860766" y="1240962"/>
        <a:ext cx="5889507" cy="746045"/>
      </dsp:txXfrm>
    </dsp:sp>
    <dsp:sp modelId="{A21045ED-0B84-420E-BA7A-A2F24160F9DA}">
      <dsp:nvSpPr>
        <dsp:cNvPr id="0" name=""/>
        <dsp:cNvSpPr/>
      </dsp:nvSpPr>
      <dsp:spPr>
        <a:xfrm>
          <a:off x="0" y="2179053"/>
          <a:ext cx="6763530" cy="74490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C62D13-03F6-489D-B547-537D6C79D335}">
      <dsp:nvSpPr>
        <dsp:cNvPr id="0" name=""/>
        <dsp:cNvSpPr/>
      </dsp:nvSpPr>
      <dsp:spPr>
        <a:xfrm>
          <a:off x="144464" y="2256939"/>
          <a:ext cx="571837" cy="589133"/>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F775317-7187-4973-99AA-74681C086616}">
      <dsp:nvSpPr>
        <dsp:cNvPr id="0" name=""/>
        <dsp:cNvSpPr/>
      </dsp:nvSpPr>
      <dsp:spPr>
        <a:xfrm>
          <a:off x="860766" y="2179053"/>
          <a:ext cx="5889507" cy="753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730" tIns="79730" rIns="79730" bIns="79730" numCol="1" spcCol="1270" anchor="ctr" anchorCtr="0">
          <a:noAutofit/>
        </a:bodyPr>
        <a:lstStyle/>
        <a:p>
          <a:pPr marL="0" lvl="0" indent="0" algn="l" defTabSz="800100">
            <a:lnSpc>
              <a:spcPct val="100000"/>
            </a:lnSpc>
            <a:spcBef>
              <a:spcPct val="0"/>
            </a:spcBef>
            <a:spcAft>
              <a:spcPct val="35000"/>
            </a:spcAft>
            <a:buNone/>
          </a:pPr>
          <a:r>
            <a:rPr lang="en-US" sz="1800" kern="1200" dirty="0">
              <a:latin typeface="Open Sans" panose="020B0606030504020204" pitchFamily="34" charset="0"/>
              <a:ea typeface="Open Sans" panose="020B0606030504020204" pitchFamily="34" charset="0"/>
              <a:cs typeface="Open Sans" panose="020B0606030504020204" pitchFamily="34" charset="0"/>
            </a:rPr>
            <a:t>Organize and interpret events/information based on this perception </a:t>
          </a:r>
        </a:p>
      </dsp:txBody>
      <dsp:txXfrm>
        <a:off x="860766" y="2179053"/>
        <a:ext cx="5889507" cy="753353"/>
      </dsp:txXfrm>
    </dsp:sp>
    <dsp:sp modelId="{CD4C2F67-B75A-416D-8266-A51712EEDFF7}">
      <dsp:nvSpPr>
        <dsp:cNvPr id="0" name=""/>
        <dsp:cNvSpPr/>
      </dsp:nvSpPr>
      <dsp:spPr>
        <a:xfrm>
          <a:off x="0" y="3124452"/>
          <a:ext cx="6763530" cy="138302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EF1405-B891-482B-AE8E-E83A2CABFAB6}">
      <dsp:nvSpPr>
        <dsp:cNvPr id="0" name=""/>
        <dsp:cNvSpPr/>
      </dsp:nvSpPr>
      <dsp:spPr>
        <a:xfrm>
          <a:off x="135528" y="3521396"/>
          <a:ext cx="589709" cy="589133"/>
        </a:xfrm>
        <a:prstGeom prst="rect">
          <a:avLst/>
        </a:prstGeom>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922139-195C-4531-A7FA-8AE94EAA799C}">
      <dsp:nvSpPr>
        <dsp:cNvPr id="0" name=""/>
        <dsp:cNvSpPr/>
      </dsp:nvSpPr>
      <dsp:spPr>
        <a:xfrm>
          <a:off x="860766" y="3443510"/>
          <a:ext cx="5889507" cy="753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730" tIns="79730" rIns="79730" bIns="79730" numCol="1" spcCol="1270" anchor="ctr" anchorCtr="0">
          <a:noAutofit/>
        </a:bodyPr>
        <a:lstStyle/>
        <a:p>
          <a:pPr marL="0" lvl="0" indent="0" algn="l" defTabSz="800100">
            <a:lnSpc>
              <a:spcPct val="100000"/>
            </a:lnSpc>
            <a:spcBef>
              <a:spcPct val="0"/>
            </a:spcBef>
            <a:spcAft>
              <a:spcPct val="35000"/>
            </a:spcAft>
            <a:buNone/>
          </a:pPr>
          <a:r>
            <a:rPr lang="en-US" sz="1800" kern="1200" dirty="0">
              <a:latin typeface="Open Sans" panose="020B0606030504020204" pitchFamily="34" charset="0"/>
              <a:ea typeface="Open Sans" panose="020B0606030504020204" pitchFamily="34" charset="0"/>
              <a:cs typeface="Open Sans" panose="020B0606030504020204" pitchFamily="34" charset="0"/>
            </a:rPr>
            <a:t>Influences what we pay attention to and the problems we identify, and the alternatives we develop or consider. </a:t>
          </a:r>
        </a:p>
      </dsp:txBody>
      <dsp:txXfrm>
        <a:off x="860766" y="3443510"/>
        <a:ext cx="5889507" cy="75335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64A6A0-03EF-4A25-A125-EB3FCC517B2A}">
      <dsp:nvSpPr>
        <dsp:cNvPr id="0" name=""/>
        <dsp:cNvSpPr/>
      </dsp:nvSpPr>
      <dsp:spPr>
        <a:xfrm>
          <a:off x="0" y="458377"/>
          <a:ext cx="4308514" cy="6552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FB94765-A4B7-4684-894C-CDE82D4B6D43}">
      <dsp:nvSpPr>
        <dsp:cNvPr id="0" name=""/>
        <dsp:cNvSpPr/>
      </dsp:nvSpPr>
      <dsp:spPr>
        <a:xfrm>
          <a:off x="215425" y="74617"/>
          <a:ext cx="3015959" cy="7675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996" tIns="0" rIns="113996" bIns="0" numCol="1" spcCol="1270" anchor="ctr" anchorCtr="0">
          <a:noAutofit/>
        </a:bodyPr>
        <a:lstStyle/>
        <a:p>
          <a:pPr marL="0" lvl="0" indent="0" algn="l" defTabSz="711200">
            <a:lnSpc>
              <a:spcPct val="90000"/>
            </a:lnSpc>
            <a:spcBef>
              <a:spcPct val="0"/>
            </a:spcBef>
            <a:spcAft>
              <a:spcPct val="35000"/>
            </a:spcAft>
            <a:buNone/>
          </a:pPr>
          <a:r>
            <a:rPr lang="en-US" sz="1600" b="0" i="0" kern="1200" baseline="0" dirty="0">
              <a:latin typeface="Open Sans" panose="020B0606030504020204" pitchFamily="34" charset="0"/>
              <a:ea typeface="Open Sans" panose="020B0606030504020204" pitchFamily="34" charset="0"/>
              <a:cs typeface="Open Sans" panose="020B0606030504020204" pitchFamily="34" charset="0"/>
            </a:rPr>
            <a:t>Bias of Investigator</a:t>
          </a:r>
          <a:endParaRPr lang="en-US" sz="1600" kern="1200" dirty="0">
            <a:latin typeface="Open Sans" panose="020B0606030504020204" pitchFamily="34" charset="0"/>
            <a:ea typeface="Open Sans" panose="020B0606030504020204" pitchFamily="34" charset="0"/>
            <a:cs typeface="Open Sans" panose="020B0606030504020204" pitchFamily="34" charset="0"/>
          </a:endParaRPr>
        </a:p>
      </dsp:txBody>
      <dsp:txXfrm>
        <a:off x="252892" y="112084"/>
        <a:ext cx="2941025" cy="692586"/>
      </dsp:txXfrm>
    </dsp:sp>
    <dsp:sp modelId="{734C89BE-5A5A-4362-99FA-E760953AC73B}">
      <dsp:nvSpPr>
        <dsp:cNvPr id="0" name=""/>
        <dsp:cNvSpPr/>
      </dsp:nvSpPr>
      <dsp:spPr>
        <a:xfrm>
          <a:off x="0" y="1637737"/>
          <a:ext cx="4308514" cy="655200"/>
        </a:xfrm>
        <a:prstGeom prst="rect">
          <a:avLst/>
        </a:prstGeom>
        <a:solidFill>
          <a:schemeClr val="lt1">
            <a:alpha val="90000"/>
            <a:hueOff val="0"/>
            <a:satOff val="0"/>
            <a:lumOff val="0"/>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dsp:style>
    </dsp:sp>
    <dsp:sp modelId="{8A1389EB-FB69-483D-A079-12292DC051CF}">
      <dsp:nvSpPr>
        <dsp:cNvPr id="0" name=""/>
        <dsp:cNvSpPr/>
      </dsp:nvSpPr>
      <dsp:spPr>
        <a:xfrm>
          <a:off x="215425" y="1253977"/>
          <a:ext cx="3015959" cy="767520"/>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996" tIns="0" rIns="113996" bIns="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Open Sans" panose="020B0606030504020204" pitchFamily="34" charset="0"/>
              <a:ea typeface="Open Sans" panose="020B0606030504020204" pitchFamily="34" charset="0"/>
              <a:cs typeface="Open Sans" panose="020B0606030504020204" pitchFamily="34" charset="0"/>
            </a:rPr>
            <a:t>Bias of the Interviewee</a:t>
          </a:r>
        </a:p>
      </dsp:txBody>
      <dsp:txXfrm>
        <a:off x="252892" y="1291444"/>
        <a:ext cx="2941025" cy="692586"/>
      </dsp:txXfrm>
    </dsp:sp>
    <dsp:sp modelId="{32E7AAB3-82C1-48DD-A6BA-2ED025084231}">
      <dsp:nvSpPr>
        <dsp:cNvPr id="0" name=""/>
        <dsp:cNvSpPr/>
      </dsp:nvSpPr>
      <dsp:spPr>
        <a:xfrm>
          <a:off x="0" y="2817098"/>
          <a:ext cx="4308514" cy="655200"/>
        </a:xfrm>
        <a:prstGeom prst="rect">
          <a:avLst/>
        </a:prstGeom>
        <a:solidFill>
          <a:schemeClr val="lt1">
            <a:alpha val="90000"/>
            <a:hueOff val="0"/>
            <a:satOff val="0"/>
            <a:lumOff val="0"/>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dsp:style>
    </dsp:sp>
    <dsp:sp modelId="{B70FE1B7-976D-4468-881B-BF537B67990A}">
      <dsp:nvSpPr>
        <dsp:cNvPr id="0" name=""/>
        <dsp:cNvSpPr/>
      </dsp:nvSpPr>
      <dsp:spPr>
        <a:xfrm>
          <a:off x="215425" y="2433338"/>
          <a:ext cx="3015959" cy="767520"/>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996" tIns="0" rIns="113996" bIns="0" numCol="1" spcCol="1270" anchor="ctr" anchorCtr="0">
          <a:noAutofit/>
        </a:bodyPr>
        <a:lstStyle/>
        <a:p>
          <a:pPr marL="0" lvl="0" indent="0" algn="l" defTabSz="711200">
            <a:lnSpc>
              <a:spcPct val="90000"/>
            </a:lnSpc>
            <a:spcBef>
              <a:spcPct val="0"/>
            </a:spcBef>
            <a:spcAft>
              <a:spcPct val="35000"/>
            </a:spcAft>
            <a:buNone/>
          </a:pPr>
          <a:r>
            <a:rPr lang="en-US" sz="1600" b="0" i="0" kern="1200" baseline="0" dirty="0">
              <a:latin typeface="Open Sans" panose="020B0606030504020204" pitchFamily="34" charset="0"/>
              <a:ea typeface="Open Sans" panose="020B0606030504020204" pitchFamily="34" charset="0"/>
              <a:cs typeface="Open Sans" panose="020B0606030504020204" pitchFamily="34" charset="0"/>
            </a:rPr>
            <a:t>Bias during a Live Hearing</a:t>
          </a:r>
          <a:endParaRPr lang="en-US" sz="1600" kern="1200" dirty="0">
            <a:latin typeface="Open Sans" panose="020B0606030504020204" pitchFamily="34" charset="0"/>
            <a:ea typeface="Open Sans" panose="020B0606030504020204" pitchFamily="34" charset="0"/>
            <a:cs typeface="Open Sans" panose="020B0606030504020204" pitchFamily="34" charset="0"/>
          </a:endParaRPr>
        </a:p>
      </dsp:txBody>
      <dsp:txXfrm>
        <a:off x="252892" y="2470805"/>
        <a:ext cx="2941025" cy="692586"/>
      </dsp:txXfrm>
    </dsp:sp>
    <dsp:sp modelId="{2E68AC8C-32CD-4DD0-B1AD-2D3D9015958C}">
      <dsp:nvSpPr>
        <dsp:cNvPr id="0" name=""/>
        <dsp:cNvSpPr/>
      </dsp:nvSpPr>
      <dsp:spPr>
        <a:xfrm>
          <a:off x="0" y="3996458"/>
          <a:ext cx="4308514" cy="655200"/>
        </a:xfrm>
        <a:prstGeom prst="rect">
          <a:avLst/>
        </a:prstGeom>
        <a:solidFill>
          <a:schemeClr val="lt1">
            <a:alpha val="90000"/>
            <a:hueOff val="0"/>
            <a:satOff val="0"/>
            <a:lumOff val="0"/>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dsp:style>
    </dsp:sp>
    <dsp:sp modelId="{261CF82C-0C17-4065-B0FB-D55D289BEF52}">
      <dsp:nvSpPr>
        <dsp:cNvPr id="0" name=""/>
        <dsp:cNvSpPr/>
      </dsp:nvSpPr>
      <dsp:spPr>
        <a:xfrm>
          <a:off x="215425" y="3612698"/>
          <a:ext cx="3015959" cy="76752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996" tIns="0" rIns="113996" bIns="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Open Sans" panose="020B0606030504020204" pitchFamily="34" charset="0"/>
              <a:ea typeface="Open Sans" panose="020B0606030504020204" pitchFamily="34" charset="0"/>
              <a:cs typeface="Open Sans" panose="020B0606030504020204" pitchFamily="34" charset="0"/>
            </a:rPr>
            <a:t>Bias of the Title IX Coordinator/ Process</a:t>
          </a:r>
        </a:p>
      </dsp:txBody>
      <dsp:txXfrm>
        <a:off x="252892" y="3650165"/>
        <a:ext cx="2941025" cy="69258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0BEF36-51F5-41B3-A8ED-24BB0DFD90D3}">
      <dsp:nvSpPr>
        <dsp:cNvPr id="0" name=""/>
        <dsp:cNvSpPr/>
      </dsp:nvSpPr>
      <dsp:spPr>
        <a:xfrm>
          <a:off x="0" y="0"/>
          <a:ext cx="6309360" cy="95865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baseline="0" dirty="0">
              <a:latin typeface="Open Sans" panose="020B0606030504020204" pitchFamily="34" charset="0"/>
              <a:ea typeface="Open Sans" panose="020B0606030504020204" pitchFamily="34" charset="0"/>
              <a:cs typeface="Open Sans" panose="020B0606030504020204" pitchFamily="34" charset="0"/>
            </a:rPr>
            <a:t>Avoid Stereo</a:t>
          </a:r>
          <a:r>
            <a:rPr lang="en-US" sz="2400" kern="1200" dirty="0">
              <a:latin typeface="Open Sans" panose="020B0606030504020204" pitchFamily="34" charset="0"/>
              <a:ea typeface="Open Sans" panose="020B0606030504020204" pitchFamily="34" charset="0"/>
              <a:cs typeface="Open Sans" panose="020B0606030504020204" pitchFamily="34" charset="0"/>
            </a:rPr>
            <a:t>types</a:t>
          </a:r>
        </a:p>
      </dsp:txBody>
      <dsp:txXfrm>
        <a:off x="28078" y="28078"/>
        <a:ext cx="5193889" cy="902499"/>
      </dsp:txXfrm>
    </dsp:sp>
    <dsp:sp modelId="{B3A1EAC9-8A61-4378-A794-57EFC2AC00FC}">
      <dsp:nvSpPr>
        <dsp:cNvPr id="0" name=""/>
        <dsp:cNvSpPr/>
      </dsp:nvSpPr>
      <dsp:spPr>
        <a:xfrm>
          <a:off x="528408" y="1132956"/>
          <a:ext cx="6309360" cy="958655"/>
        </a:xfrm>
        <a:prstGeom prst="roundRect">
          <a:avLst>
            <a:gd name="adj" fmla="val 10000"/>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baseline="0" dirty="0" err="1">
              <a:latin typeface="Open Sans" panose="020B0606030504020204" pitchFamily="34" charset="0"/>
              <a:ea typeface="Open Sans" panose="020B0606030504020204" pitchFamily="34" charset="0"/>
              <a:cs typeface="Open Sans" panose="020B0606030504020204" pitchFamily="34" charset="0"/>
            </a:rPr>
            <a:t>Appearence</a:t>
          </a:r>
          <a:r>
            <a:rPr lang="en-US" sz="2400" b="0" i="0" kern="1200" baseline="0" dirty="0">
              <a:latin typeface="Open Sans" panose="020B0606030504020204" pitchFamily="34" charset="0"/>
              <a:ea typeface="Open Sans" panose="020B0606030504020204" pitchFamily="34" charset="0"/>
              <a:cs typeface="Open Sans" panose="020B0606030504020204" pitchFamily="34" charset="0"/>
            </a:rPr>
            <a:t> of Bias vs Actual Bias</a:t>
          </a:r>
          <a:endParaRPr lang="en-US" sz="2400" kern="1200" dirty="0">
            <a:latin typeface="Open Sans" panose="020B0606030504020204" pitchFamily="34" charset="0"/>
            <a:ea typeface="Open Sans" panose="020B0606030504020204" pitchFamily="34" charset="0"/>
            <a:cs typeface="Open Sans" panose="020B0606030504020204" pitchFamily="34" charset="0"/>
          </a:endParaRPr>
        </a:p>
      </dsp:txBody>
      <dsp:txXfrm>
        <a:off x="556486" y="1161034"/>
        <a:ext cx="5101669" cy="902499"/>
      </dsp:txXfrm>
    </dsp:sp>
    <dsp:sp modelId="{95913C9F-61F9-4037-A65F-5F2449CE6C6D}">
      <dsp:nvSpPr>
        <dsp:cNvPr id="0" name=""/>
        <dsp:cNvSpPr/>
      </dsp:nvSpPr>
      <dsp:spPr>
        <a:xfrm>
          <a:off x="1048931" y="2265912"/>
          <a:ext cx="6309360" cy="958655"/>
        </a:xfrm>
        <a:prstGeom prst="roundRect">
          <a:avLst>
            <a:gd name="adj" fmla="val 10000"/>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Open Sans" panose="020B0606030504020204" pitchFamily="34" charset="0"/>
              <a:ea typeface="Open Sans" panose="020B0606030504020204" pitchFamily="34" charset="0"/>
              <a:cs typeface="Open Sans" panose="020B0606030504020204" pitchFamily="34" charset="0"/>
            </a:rPr>
            <a:t>Show Your Work</a:t>
          </a:r>
        </a:p>
      </dsp:txBody>
      <dsp:txXfrm>
        <a:off x="1077009" y="2293990"/>
        <a:ext cx="5109555" cy="902499"/>
      </dsp:txXfrm>
    </dsp:sp>
    <dsp:sp modelId="{F559A89D-80C3-4240-9B88-07A639A22D9B}">
      <dsp:nvSpPr>
        <dsp:cNvPr id="0" name=""/>
        <dsp:cNvSpPr/>
      </dsp:nvSpPr>
      <dsp:spPr>
        <a:xfrm>
          <a:off x="1577340" y="3398868"/>
          <a:ext cx="6309360" cy="958655"/>
        </a:xfrm>
        <a:prstGeom prst="roundRect">
          <a:avLst>
            <a:gd name="adj" fmla="val 1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Open Sans" panose="020B0606030504020204" pitchFamily="34" charset="0"/>
              <a:ea typeface="Open Sans" panose="020B0606030504020204" pitchFamily="34" charset="0"/>
              <a:cs typeface="Open Sans" panose="020B0606030504020204" pitchFamily="34" charset="0"/>
            </a:rPr>
            <a:t>Be Thorough</a:t>
          </a:r>
        </a:p>
      </dsp:txBody>
      <dsp:txXfrm>
        <a:off x="1605418" y="3426946"/>
        <a:ext cx="5101669" cy="902499"/>
      </dsp:txXfrm>
    </dsp:sp>
    <dsp:sp modelId="{284A84D0-E9EC-4036-A813-B0195C74574C}">
      <dsp:nvSpPr>
        <dsp:cNvPr id="0" name=""/>
        <dsp:cNvSpPr/>
      </dsp:nvSpPr>
      <dsp:spPr>
        <a:xfrm>
          <a:off x="5686234" y="734242"/>
          <a:ext cx="623125" cy="623125"/>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5826437" y="734242"/>
        <a:ext cx="342719" cy="468902"/>
      </dsp:txXfrm>
    </dsp:sp>
    <dsp:sp modelId="{412A1758-BDA9-4A52-8673-D588890B9F64}">
      <dsp:nvSpPr>
        <dsp:cNvPr id="0" name=""/>
        <dsp:cNvSpPr/>
      </dsp:nvSpPr>
      <dsp:spPr>
        <a:xfrm>
          <a:off x="6214642" y="1867199"/>
          <a:ext cx="623125" cy="623125"/>
        </a:xfrm>
        <a:prstGeom prst="downArrow">
          <a:avLst>
            <a:gd name="adj1" fmla="val 55000"/>
            <a:gd name="adj2" fmla="val 45000"/>
          </a:avLst>
        </a:prstGeom>
        <a:solidFill>
          <a:schemeClr val="accent2">
            <a:tint val="40000"/>
            <a:alpha val="90000"/>
            <a:hueOff val="-424613"/>
            <a:satOff val="-37673"/>
            <a:lumOff val="-385"/>
            <a:alphaOff val="0"/>
          </a:schemeClr>
        </a:solidFill>
        <a:ln w="12700" cap="flat" cmpd="sng" algn="ctr">
          <a:solidFill>
            <a:schemeClr val="accent2">
              <a:tint val="40000"/>
              <a:alpha val="90000"/>
              <a:hueOff val="-424613"/>
              <a:satOff val="-37673"/>
              <a:lumOff val="-3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6354845" y="1867199"/>
        <a:ext cx="342719" cy="468902"/>
      </dsp:txXfrm>
    </dsp:sp>
    <dsp:sp modelId="{47356801-1693-4BBD-BE9C-9151A8AFA3A3}">
      <dsp:nvSpPr>
        <dsp:cNvPr id="0" name=""/>
        <dsp:cNvSpPr/>
      </dsp:nvSpPr>
      <dsp:spPr>
        <a:xfrm>
          <a:off x="6735165" y="3000155"/>
          <a:ext cx="623125" cy="623125"/>
        </a:xfrm>
        <a:prstGeom prst="downArrow">
          <a:avLst>
            <a:gd name="adj1" fmla="val 55000"/>
            <a:gd name="adj2" fmla="val 45000"/>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6875368" y="3000155"/>
        <a:ext cx="342719" cy="46890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B25E7-1B1C-4FDC-A927-66E43996F7B9}">
      <dsp:nvSpPr>
        <dsp:cNvPr id="0" name=""/>
        <dsp:cNvSpPr/>
      </dsp:nvSpPr>
      <dsp:spPr>
        <a:xfrm>
          <a:off x="0" y="3922"/>
          <a:ext cx="7885265" cy="8355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3B603C-3C2C-4491-A913-3F908C6D351B}">
      <dsp:nvSpPr>
        <dsp:cNvPr id="0" name=""/>
        <dsp:cNvSpPr/>
      </dsp:nvSpPr>
      <dsp:spPr>
        <a:xfrm>
          <a:off x="252747" y="191916"/>
          <a:ext cx="459540" cy="459540"/>
        </a:xfrm>
        <a:prstGeom prst="rect">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DFF26A2-4B6C-48E1-B332-AA2346BEA24F}">
      <dsp:nvSpPr>
        <dsp:cNvPr id="0" name=""/>
        <dsp:cNvSpPr/>
      </dsp:nvSpPr>
      <dsp:spPr>
        <a:xfrm>
          <a:off x="965035" y="3922"/>
          <a:ext cx="6920229" cy="8355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427" tIns="88427" rIns="88427" bIns="88427" numCol="1" spcCol="1270" anchor="ctr" anchorCtr="0">
          <a:noAutofit/>
        </a:bodyPr>
        <a:lstStyle/>
        <a:p>
          <a:pPr marL="0" lvl="0" indent="0" algn="l" defTabSz="889000">
            <a:lnSpc>
              <a:spcPct val="90000"/>
            </a:lnSpc>
            <a:spcBef>
              <a:spcPct val="0"/>
            </a:spcBef>
            <a:spcAft>
              <a:spcPct val="35000"/>
            </a:spcAft>
            <a:buNone/>
          </a:pPr>
          <a:r>
            <a:rPr lang="en-US" sz="2000" kern="1200" dirty="0">
              <a:latin typeface="Open Sans" panose="020B0606030504020204" pitchFamily="34" charset="0"/>
              <a:ea typeface="Open Sans" panose="020B0606030504020204" pitchFamily="34" charset="0"/>
              <a:cs typeface="Open Sans" panose="020B0606030504020204" pitchFamily="34" charset="0"/>
            </a:rPr>
            <a:t>Separating intake from investigation</a:t>
          </a:r>
        </a:p>
      </dsp:txBody>
      <dsp:txXfrm>
        <a:off x="965035" y="3922"/>
        <a:ext cx="6920229" cy="835528"/>
      </dsp:txXfrm>
    </dsp:sp>
    <dsp:sp modelId="{4B3CE7D8-8322-44F7-B185-12E2B6029056}">
      <dsp:nvSpPr>
        <dsp:cNvPr id="0" name=""/>
        <dsp:cNvSpPr/>
      </dsp:nvSpPr>
      <dsp:spPr>
        <a:xfrm>
          <a:off x="0" y="1048333"/>
          <a:ext cx="7885265" cy="8355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A57C9F-C98D-422A-B0EF-E61FB3D58456}">
      <dsp:nvSpPr>
        <dsp:cNvPr id="0" name=""/>
        <dsp:cNvSpPr/>
      </dsp:nvSpPr>
      <dsp:spPr>
        <a:xfrm>
          <a:off x="252747" y="1236326"/>
          <a:ext cx="459540" cy="459540"/>
        </a:xfrm>
        <a:prstGeom prst="rect">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0F42372-3903-450F-A1E9-6CD443ADF0BF}">
      <dsp:nvSpPr>
        <dsp:cNvPr id="0" name=""/>
        <dsp:cNvSpPr/>
      </dsp:nvSpPr>
      <dsp:spPr>
        <a:xfrm>
          <a:off x="965035" y="1048333"/>
          <a:ext cx="6920229" cy="8355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427" tIns="88427" rIns="88427" bIns="88427" numCol="1" spcCol="1270" anchor="ctr" anchorCtr="0">
          <a:noAutofit/>
        </a:bodyPr>
        <a:lstStyle/>
        <a:p>
          <a:pPr marL="0" lvl="0" indent="0" algn="l" defTabSz="889000">
            <a:lnSpc>
              <a:spcPct val="90000"/>
            </a:lnSpc>
            <a:spcBef>
              <a:spcPct val="0"/>
            </a:spcBef>
            <a:spcAft>
              <a:spcPct val="35000"/>
            </a:spcAft>
            <a:buNone/>
          </a:pPr>
          <a:r>
            <a:rPr lang="en-US" sz="2000" kern="1200" dirty="0">
              <a:latin typeface="Open Sans" panose="020B0606030504020204" pitchFamily="34" charset="0"/>
              <a:ea typeface="Open Sans" panose="020B0606030504020204" pitchFamily="34" charset="0"/>
              <a:cs typeface="Open Sans" panose="020B0606030504020204" pitchFamily="34" charset="0"/>
            </a:rPr>
            <a:t>Pre-investigation checklist</a:t>
          </a:r>
        </a:p>
      </dsp:txBody>
      <dsp:txXfrm>
        <a:off x="965035" y="1048333"/>
        <a:ext cx="6920229" cy="835528"/>
      </dsp:txXfrm>
    </dsp:sp>
    <dsp:sp modelId="{E11ABEAC-6AD3-4DB9-AD2F-AE919CABBA31}">
      <dsp:nvSpPr>
        <dsp:cNvPr id="0" name=""/>
        <dsp:cNvSpPr/>
      </dsp:nvSpPr>
      <dsp:spPr>
        <a:xfrm>
          <a:off x="0" y="2092743"/>
          <a:ext cx="7885265" cy="8355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69C19D-49A2-4D0C-B7C7-77B3438F3A1B}">
      <dsp:nvSpPr>
        <dsp:cNvPr id="0" name=""/>
        <dsp:cNvSpPr/>
      </dsp:nvSpPr>
      <dsp:spPr>
        <a:xfrm>
          <a:off x="252747" y="2280737"/>
          <a:ext cx="459540" cy="459540"/>
        </a:xfrm>
        <a:prstGeom prst="rect">
          <a:avLst/>
        </a:prstGeom>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9C86D31-9175-4DEB-89DF-94E50163FCC4}">
      <dsp:nvSpPr>
        <dsp:cNvPr id="0" name=""/>
        <dsp:cNvSpPr/>
      </dsp:nvSpPr>
      <dsp:spPr>
        <a:xfrm>
          <a:off x="965035" y="2092743"/>
          <a:ext cx="6920229" cy="8355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427" tIns="88427" rIns="88427" bIns="88427" numCol="1" spcCol="1270" anchor="ctr" anchorCtr="0">
          <a:noAutofit/>
        </a:bodyPr>
        <a:lstStyle/>
        <a:p>
          <a:pPr marL="0" lvl="0" indent="0" algn="l" defTabSz="889000">
            <a:lnSpc>
              <a:spcPct val="90000"/>
            </a:lnSpc>
            <a:spcBef>
              <a:spcPct val="0"/>
            </a:spcBef>
            <a:spcAft>
              <a:spcPct val="35000"/>
            </a:spcAft>
            <a:buNone/>
          </a:pPr>
          <a:r>
            <a:rPr lang="en-US" sz="2000" kern="1200">
              <a:latin typeface="Open Sans" panose="020B0606030504020204" pitchFamily="34" charset="0"/>
              <a:ea typeface="Open Sans" panose="020B0606030504020204" pitchFamily="34" charset="0"/>
              <a:cs typeface="Open Sans" panose="020B0606030504020204" pitchFamily="34" charset="0"/>
            </a:rPr>
            <a:t>Investigation Meetings with Title IX Coordinator/other staff</a:t>
          </a:r>
        </a:p>
      </dsp:txBody>
      <dsp:txXfrm>
        <a:off x="965035" y="2092743"/>
        <a:ext cx="6920229" cy="835528"/>
      </dsp:txXfrm>
    </dsp:sp>
    <dsp:sp modelId="{58207B73-1312-430D-9A2B-BE18FA210748}">
      <dsp:nvSpPr>
        <dsp:cNvPr id="0" name=""/>
        <dsp:cNvSpPr/>
      </dsp:nvSpPr>
      <dsp:spPr>
        <a:xfrm>
          <a:off x="0" y="3137153"/>
          <a:ext cx="7885265" cy="8355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DA612E-D405-4C4C-8EC8-909DE76CC964}">
      <dsp:nvSpPr>
        <dsp:cNvPr id="0" name=""/>
        <dsp:cNvSpPr/>
      </dsp:nvSpPr>
      <dsp:spPr>
        <a:xfrm>
          <a:off x="252747" y="3325147"/>
          <a:ext cx="459540" cy="459540"/>
        </a:xfrm>
        <a:prstGeom prst="rect">
          <a:avLst/>
        </a:prstGeom>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2670B05-0D6B-4BDE-836C-8901F7DF83D9}">
      <dsp:nvSpPr>
        <dsp:cNvPr id="0" name=""/>
        <dsp:cNvSpPr/>
      </dsp:nvSpPr>
      <dsp:spPr>
        <a:xfrm>
          <a:off x="965035" y="3137153"/>
          <a:ext cx="6920229" cy="8355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427" tIns="88427" rIns="88427" bIns="88427" numCol="1" spcCol="1270" anchor="ctr" anchorCtr="0">
          <a:noAutofit/>
        </a:bodyPr>
        <a:lstStyle/>
        <a:p>
          <a:pPr marL="0" lvl="0" indent="0" algn="l" defTabSz="889000">
            <a:lnSpc>
              <a:spcPct val="90000"/>
            </a:lnSpc>
            <a:spcBef>
              <a:spcPct val="0"/>
            </a:spcBef>
            <a:spcAft>
              <a:spcPct val="35000"/>
            </a:spcAft>
            <a:buNone/>
          </a:pPr>
          <a:r>
            <a:rPr lang="en-US" sz="2000" kern="1200" dirty="0">
              <a:latin typeface="Open Sans" panose="020B0606030504020204" pitchFamily="34" charset="0"/>
              <a:ea typeface="Open Sans" panose="020B0606030504020204" pitchFamily="34" charset="0"/>
              <a:cs typeface="Open Sans" panose="020B0606030504020204" pitchFamily="34" charset="0"/>
            </a:rPr>
            <a:t>Evaluation of Title IX Team</a:t>
          </a:r>
        </a:p>
      </dsp:txBody>
      <dsp:txXfrm>
        <a:off x="965035" y="3137153"/>
        <a:ext cx="6920229" cy="835528"/>
      </dsp:txXfrm>
    </dsp:sp>
    <dsp:sp modelId="{F18E56F5-3E0F-441E-838A-700EE2A0FEFD}">
      <dsp:nvSpPr>
        <dsp:cNvPr id="0" name=""/>
        <dsp:cNvSpPr/>
      </dsp:nvSpPr>
      <dsp:spPr>
        <a:xfrm>
          <a:off x="0" y="4181564"/>
          <a:ext cx="7885265" cy="8355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D266D6A-DA53-48A9-A286-965FFA9F682E}">
      <dsp:nvSpPr>
        <dsp:cNvPr id="0" name=""/>
        <dsp:cNvSpPr/>
      </dsp:nvSpPr>
      <dsp:spPr>
        <a:xfrm>
          <a:off x="252747" y="4369557"/>
          <a:ext cx="459540" cy="459540"/>
        </a:xfrm>
        <a:prstGeom prst="rect">
          <a:avLst/>
        </a:prstGeom>
        <a:blipFill>
          <a:blip xmlns:r="http://schemas.openxmlformats.org/officeDocument/2006/relationships"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D93D859-A103-4847-BDA7-B60356F67E7B}">
      <dsp:nvSpPr>
        <dsp:cNvPr id="0" name=""/>
        <dsp:cNvSpPr/>
      </dsp:nvSpPr>
      <dsp:spPr>
        <a:xfrm>
          <a:off x="965035" y="4181564"/>
          <a:ext cx="6920229" cy="8355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427" tIns="88427" rIns="88427" bIns="88427" numCol="1" spcCol="1270" anchor="ctr" anchorCtr="0">
          <a:noAutofit/>
        </a:bodyPr>
        <a:lstStyle/>
        <a:p>
          <a:pPr marL="0" lvl="0" indent="0" algn="l" defTabSz="889000">
            <a:lnSpc>
              <a:spcPct val="90000"/>
            </a:lnSpc>
            <a:spcBef>
              <a:spcPct val="0"/>
            </a:spcBef>
            <a:spcAft>
              <a:spcPct val="35000"/>
            </a:spcAft>
            <a:buNone/>
          </a:pPr>
          <a:r>
            <a:rPr lang="en-US" sz="2000" kern="1200" dirty="0">
              <a:latin typeface="Open Sans" panose="020B0606030504020204" pitchFamily="34" charset="0"/>
              <a:ea typeface="Open Sans" panose="020B0606030504020204" pitchFamily="34" charset="0"/>
              <a:cs typeface="Open Sans" panose="020B0606030504020204" pitchFamily="34" charset="0"/>
            </a:rPr>
            <a:t>Evaluation of Title IX Process</a:t>
          </a:r>
        </a:p>
      </dsp:txBody>
      <dsp:txXfrm>
        <a:off x="965035" y="4181564"/>
        <a:ext cx="6920229" cy="835528"/>
      </dsp:txXfrm>
    </dsp:sp>
  </dsp:spTree>
</dsp:drawing>
</file>

<file path=ppt/diagrams/layout1.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89D9A8-9FAA-496D-9E42-901067241B79}" type="datetimeFigureOut">
              <a:rPr lang="en-US" smtClean="0"/>
              <a:t>12/9/2020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F9B458-B4AF-4306-A9A3-E081B5AC7A16}" type="slidenum">
              <a:rPr lang="en-US" smtClean="0"/>
              <a:t>‹#›</a:t>
            </a:fld>
            <a:endParaRPr lang="en-US"/>
          </a:p>
        </p:txBody>
      </p:sp>
    </p:spTree>
    <p:extLst>
      <p:ext uri="{BB962C8B-B14F-4D97-AF65-F5344CB8AC3E}">
        <p14:creationId xmlns:p14="http://schemas.microsoft.com/office/powerpoint/2010/main" val="1196157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F9B458-B4AF-4306-A9A3-E081B5AC7A16}" type="slidenum">
              <a:rPr lang="en-US" smtClean="0"/>
              <a:t>2</a:t>
            </a:fld>
            <a:endParaRPr lang="en-US"/>
          </a:p>
        </p:txBody>
      </p:sp>
    </p:spTree>
    <p:extLst>
      <p:ext uri="{BB962C8B-B14F-4D97-AF65-F5344CB8AC3E}">
        <p14:creationId xmlns:p14="http://schemas.microsoft.com/office/powerpoint/2010/main" val="7171914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F7374E-4E11-4A1A-BA64-81BDCA5D485F}" type="slidenum">
              <a:rPr lang="en-US" smtClean="0"/>
              <a:t>14</a:t>
            </a:fld>
            <a:endParaRPr lang="en-US"/>
          </a:p>
        </p:txBody>
      </p:sp>
    </p:spTree>
    <p:extLst>
      <p:ext uri="{BB962C8B-B14F-4D97-AF65-F5344CB8AC3E}">
        <p14:creationId xmlns:p14="http://schemas.microsoft.com/office/powerpoint/2010/main" val="17065540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F9B458-B4AF-4306-A9A3-E081B5AC7A16}" type="slidenum">
              <a:rPr lang="en-US" smtClean="0"/>
              <a:t>15</a:t>
            </a:fld>
            <a:endParaRPr lang="en-US"/>
          </a:p>
        </p:txBody>
      </p:sp>
    </p:spTree>
    <p:extLst>
      <p:ext uri="{BB962C8B-B14F-4D97-AF65-F5344CB8AC3E}">
        <p14:creationId xmlns:p14="http://schemas.microsoft.com/office/powerpoint/2010/main" val="81863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F7374E-4E11-4A1A-BA64-81BDCA5D485F}" type="slidenum">
              <a:rPr lang="en-US" smtClean="0"/>
              <a:t>16</a:t>
            </a:fld>
            <a:endParaRPr lang="en-US"/>
          </a:p>
        </p:txBody>
      </p:sp>
    </p:spTree>
    <p:extLst>
      <p:ext uri="{BB962C8B-B14F-4D97-AF65-F5344CB8AC3E}">
        <p14:creationId xmlns:p14="http://schemas.microsoft.com/office/powerpoint/2010/main" val="9010602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683882-AB74-4C83-A99F-658B6E3E4971}" type="slidenum">
              <a:rPr lang="en-US" altLang="en-US"/>
              <a:pPr/>
              <a:t>17</a:t>
            </a:fld>
            <a:endParaRPr lang="en-US" altLang="en-US"/>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4678624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F9B458-B4AF-4306-A9A3-E081B5AC7A16}" type="slidenum">
              <a:rPr lang="en-US" smtClean="0"/>
              <a:t>18</a:t>
            </a:fld>
            <a:endParaRPr lang="en-US"/>
          </a:p>
        </p:txBody>
      </p:sp>
    </p:spTree>
    <p:extLst>
      <p:ext uri="{BB962C8B-B14F-4D97-AF65-F5344CB8AC3E}">
        <p14:creationId xmlns:p14="http://schemas.microsoft.com/office/powerpoint/2010/main" val="35917742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F9B458-B4AF-4306-A9A3-E081B5AC7A16}" type="slidenum">
              <a:rPr lang="en-US" smtClean="0"/>
              <a:t>20</a:t>
            </a:fld>
            <a:endParaRPr lang="en-US"/>
          </a:p>
        </p:txBody>
      </p:sp>
    </p:spTree>
    <p:extLst>
      <p:ext uri="{BB962C8B-B14F-4D97-AF65-F5344CB8AC3E}">
        <p14:creationId xmlns:p14="http://schemas.microsoft.com/office/powerpoint/2010/main" val="24216485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F7374E-4E11-4A1A-BA64-81BDCA5D485F}" type="slidenum">
              <a:rPr lang="en-US" smtClean="0"/>
              <a:t>21</a:t>
            </a:fld>
            <a:endParaRPr lang="en-US"/>
          </a:p>
        </p:txBody>
      </p:sp>
    </p:spTree>
    <p:extLst>
      <p:ext uri="{BB962C8B-B14F-4D97-AF65-F5344CB8AC3E}">
        <p14:creationId xmlns:p14="http://schemas.microsoft.com/office/powerpoint/2010/main" val="40470715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F9B458-B4AF-4306-A9A3-E081B5AC7A16}" type="slidenum">
              <a:rPr lang="en-US" smtClean="0"/>
              <a:t>22</a:t>
            </a:fld>
            <a:endParaRPr lang="en-US"/>
          </a:p>
        </p:txBody>
      </p:sp>
    </p:spTree>
    <p:extLst>
      <p:ext uri="{BB962C8B-B14F-4D97-AF65-F5344CB8AC3E}">
        <p14:creationId xmlns:p14="http://schemas.microsoft.com/office/powerpoint/2010/main" val="24058790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F9B458-B4AF-4306-A9A3-E081B5AC7A16}" type="slidenum">
              <a:rPr lang="en-US" smtClean="0"/>
              <a:t>23</a:t>
            </a:fld>
            <a:endParaRPr lang="en-US"/>
          </a:p>
        </p:txBody>
      </p:sp>
    </p:spTree>
    <p:extLst>
      <p:ext uri="{BB962C8B-B14F-4D97-AF65-F5344CB8AC3E}">
        <p14:creationId xmlns:p14="http://schemas.microsoft.com/office/powerpoint/2010/main" val="29132581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F9B458-B4AF-4306-A9A3-E081B5AC7A16}" type="slidenum">
              <a:rPr lang="en-US" smtClean="0"/>
              <a:t>24</a:t>
            </a:fld>
            <a:endParaRPr lang="en-US"/>
          </a:p>
        </p:txBody>
      </p:sp>
    </p:spTree>
    <p:extLst>
      <p:ext uri="{BB962C8B-B14F-4D97-AF65-F5344CB8AC3E}">
        <p14:creationId xmlns:p14="http://schemas.microsoft.com/office/powerpoint/2010/main" val="269801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F9B458-B4AF-4306-A9A3-E081B5AC7A16}" type="slidenum">
              <a:rPr lang="en-US" smtClean="0"/>
              <a:t>3</a:t>
            </a:fld>
            <a:endParaRPr lang="en-US"/>
          </a:p>
        </p:txBody>
      </p:sp>
    </p:spTree>
    <p:extLst>
      <p:ext uri="{BB962C8B-B14F-4D97-AF65-F5344CB8AC3E}">
        <p14:creationId xmlns:p14="http://schemas.microsoft.com/office/powerpoint/2010/main" val="12397206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F7374E-4E11-4A1A-BA64-81BDCA5D485F}" type="slidenum">
              <a:rPr lang="en-US" smtClean="0"/>
              <a:t>25</a:t>
            </a:fld>
            <a:endParaRPr lang="en-US"/>
          </a:p>
        </p:txBody>
      </p:sp>
    </p:spTree>
    <p:extLst>
      <p:ext uri="{BB962C8B-B14F-4D97-AF65-F5344CB8AC3E}">
        <p14:creationId xmlns:p14="http://schemas.microsoft.com/office/powerpoint/2010/main" val="20584410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F7374E-4E11-4A1A-BA64-81BDCA5D485F}" type="slidenum">
              <a:rPr lang="en-US" smtClean="0"/>
              <a:t>26</a:t>
            </a:fld>
            <a:endParaRPr lang="en-US"/>
          </a:p>
        </p:txBody>
      </p:sp>
    </p:spTree>
    <p:extLst>
      <p:ext uri="{BB962C8B-B14F-4D97-AF65-F5344CB8AC3E}">
        <p14:creationId xmlns:p14="http://schemas.microsoft.com/office/powerpoint/2010/main" val="18014065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F7374E-4E11-4A1A-BA64-81BDCA5D485F}" type="slidenum">
              <a:rPr lang="en-US" smtClean="0"/>
              <a:t>28</a:t>
            </a:fld>
            <a:endParaRPr lang="en-US"/>
          </a:p>
        </p:txBody>
      </p:sp>
    </p:spTree>
    <p:extLst>
      <p:ext uri="{BB962C8B-B14F-4D97-AF65-F5344CB8AC3E}">
        <p14:creationId xmlns:p14="http://schemas.microsoft.com/office/powerpoint/2010/main" val="35660751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F7374E-4E11-4A1A-BA64-81BDCA5D485F}" type="slidenum">
              <a:rPr lang="en-US" smtClean="0"/>
              <a:t>29</a:t>
            </a:fld>
            <a:endParaRPr lang="en-US"/>
          </a:p>
        </p:txBody>
      </p:sp>
    </p:spTree>
    <p:extLst>
      <p:ext uri="{BB962C8B-B14F-4D97-AF65-F5344CB8AC3E}">
        <p14:creationId xmlns:p14="http://schemas.microsoft.com/office/powerpoint/2010/main" val="37718176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F7374E-4E11-4A1A-BA64-81BDCA5D485F}" type="slidenum">
              <a:rPr lang="en-US" smtClean="0"/>
              <a:t>30</a:t>
            </a:fld>
            <a:endParaRPr lang="en-US"/>
          </a:p>
        </p:txBody>
      </p:sp>
    </p:spTree>
    <p:extLst>
      <p:ext uri="{BB962C8B-B14F-4D97-AF65-F5344CB8AC3E}">
        <p14:creationId xmlns:p14="http://schemas.microsoft.com/office/powerpoint/2010/main" val="31011070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F9B458-B4AF-4306-A9A3-E081B5AC7A16}" type="slidenum">
              <a:rPr lang="en-US" smtClean="0"/>
              <a:t>32</a:t>
            </a:fld>
            <a:endParaRPr lang="en-US"/>
          </a:p>
        </p:txBody>
      </p:sp>
    </p:spTree>
    <p:extLst>
      <p:ext uri="{BB962C8B-B14F-4D97-AF65-F5344CB8AC3E}">
        <p14:creationId xmlns:p14="http://schemas.microsoft.com/office/powerpoint/2010/main" val="32344877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F9B458-B4AF-4306-A9A3-E081B5AC7A16}" type="slidenum">
              <a:rPr lang="en-US" smtClean="0"/>
              <a:t>33</a:t>
            </a:fld>
            <a:endParaRPr lang="en-US"/>
          </a:p>
        </p:txBody>
      </p:sp>
    </p:spTree>
    <p:extLst>
      <p:ext uri="{BB962C8B-B14F-4D97-AF65-F5344CB8AC3E}">
        <p14:creationId xmlns:p14="http://schemas.microsoft.com/office/powerpoint/2010/main" val="11287149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F9B458-B4AF-4306-A9A3-E081B5AC7A16}" type="slidenum">
              <a:rPr lang="en-US" smtClean="0"/>
              <a:t>35</a:t>
            </a:fld>
            <a:endParaRPr lang="en-US"/>
          </a:p>
        </p:txBody>
      </p:sp>
    </p:spTree>
    <p:extLst>
      <p:ext uri="{BB962C8B-B14F-4D97-AF65-F5344CB8AC3E}">
        <p14:creationId xmlns:p14="http://schemas.microsoft.com/office/powerpoint/2010/main" val="26650449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F9B458-B4AF-4306-A9A3-E081B5AC7A16}" type="slidenum">
              <a:rPr lang="en-US" smtClean="0"/>
              <a:t>36</a:t>
            </a:fld>
            <a:endParaRPr lang="en-US"/>
          </a:p>
        </p:txBody>
      </p:sp>
    </p:spTree>
    <p:extLst>
      <p:ext uri="{BB962C8B-B14F-4D97-AF65-F5344CB8AC3E}">
        <p14:creationId xmlns:p14="http://schemas.microsoft.com/office/powerpoint/2010/main" val="28012906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F9B458-B4AF-4306-A9A3-E081B5AC7A16}" type="slidenum">
              <a:rPr lang="en-US" smtClean="0"/>
              <a:t>37</a:t>
            </a:fld>
            <a:endParaRPr lang="en-US"/>
          </a:p>
        </p:txBody>
      </p:sp>
    </p:spTree>
    <p:extLst>
      <p:ext uri="{BB962C8B-B14F-4D97-AF65-F5344CB8AC3E}">
        <p14:creationId xmlns:p14="http://schemas.microsoft.com/office/powerpoint/2010/main" val="1715816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F9B458-B4AF-4306-A9A3-E081B5AC7A16}" type="slidenum">
              <a:rPr lang="en-US" smtClean="0"/>
              <a:t>4</a:t>
            </a:fld>
            <a:endParaRPr lang="en-US"/>
          </a:p>
        </p:txBody>
      </p:sp>
    </p:spTree>
    <p:extLst>
      <p:ext uri="{BB962C8B-B14F-4D97-AF65-F5344CB8AC3E}">
        <p14:creationId xmlns:p14="http://schemas.microsoft.com/office/powerpoint/2010/main" val="2919599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F9B458-B4AF-4306-A9A3-E081B5AC7A16}" type="slidenum">
              <a:rPr lang="en-US" smtClean="0"/>
              <a:t>38</a:t>
            </a:fld>
            <a:endParaRPr lang="en-US"/>
          </a:p>
        </p:txBody>
      </p:sp>
    </p:spTree>
    <p:extLst>
      <p:ext uri="{BB962C8B-B14F-4D97-AF65-F5344CB8AC3E}">
        <p14:creationId xmlns:p14="http://schemas.microsoft.com/office/powerpoint/2010/main" val="20253183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F9B458-B4AF-4306-A9A3-E081B5AC7A16}" type="slidenum">
              <a:rPr lang="en-US" smtClean="0"/>
              <a:t>39</a:t>
            </a:fld>
            <a:endParaRPr lang="en-US"/>
          </a:p>
        </p:txBody>
      </p:sp>
    </p:spTree>
    <p:extLst>
      <p:ext uri="{BB962C8B-B14F-4D97-AF65-F5344CB8AC3E}">
        <p14:creationId xmlns:p14="http://schemas.microsoft.com/office/powerpoint/2010/main" val="1247406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F9B458-B4AF-4306-A9A3-E081B5AC7A16}" type="slidenum">
              <a:rPr lang="en-US" smtClean="0"/>
              <a:t>6</a:t>
            </a:fld>
            <a:endParaRPr lang="en-US"/>
          </a:p>
        </p:txBody>
      </p:sp>
    </p:spTree>
    <p:extLst>
      <p:ext uri="{BB962C8B-B14F-4D97-AF65-F5344CB8AC3E}">
        <p14:creationId xmlns:p14="http://schemas.microsoft.com/office/powerpoint/2010/main" val="331860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F9B458-B4AF-4306-A9A3-E081B5AC7A16}" type="slidenum">
              <a:rPr lang="en-US" smtClean="0"/>
              <a:t>7</a:t>
            </a:fld>
            <a:endParaRPr lang="en-US"/>
          </a:p>
        </p:txBody>
      </p:sp>
    </p:spTree>
    <p:extLst>
      <p:ext uri="{BB962C8B-B14F-4D97-AF65-F5344CB8AC3E}">
        <p14:creationId xmlns:p14="http://schemas.microsoft.com/office/powerpoint/2010/main" val="3880974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F9B458-B4AF-4306-A9A3-E081B5AC7A16}" type="slidenum">
              <a:rPr lang="en-US" smtClean="0"/>
              <a:t>8</a:t>
            </a:fld>
            <a:endParaRPr lang="en-US"/>
          </a:p>
        </p:txBody>
      </p:sp>
    </p:spTree>
    <p:extLst>
      <p:ext uri="{BB962C8B-B14F-4D97-AF65-F5344CB8AC3E}">
        <p14:creationId xmlns:p14="http://schemas.microsoft.com/office/powerpoint/2010/main" val="13400409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F9B458-B4AF-4306-A9A3-E081B5AC7A16}" type="slidenum">
              <a:rPr lang="en-US" smtClean="0"/>
              <a:t>9</a:t>
            </a:fld>
            <a:endParaRPr lang="en-US"/>
          </a:p>
        </p:txBody>
      </p:sp>
    </p:spTree>
    <p:extLst>
      <p:ext uri="{BB962C8B-B14F-4D97-AF65-F5344CB8AC3E}">
        <p14:creationId xmlns:p14="http://schemas.microsoft.com/office/powerpoint/2010/main" val="4265735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F9B458-B4AF-4306-A9A3-E081B5AC7A16}" type="slidenum">
              <a:rPr lang="en-US" smtClean="0"/>
              <a:t>12</a:t>
            </a:fld>
            <a:endParaRPr lang="en-US"/>
          </a:p>
        </p:txBody>
      </p:sp>
    </p:spTree>
    <p:extLst>
      <p:ext uri="{BB962C8B-B14F-4D97-AF65-F5344CB8AC3E}">
        <p14:creationId xmlns:p14="http://schemas.microsoft.com/office/powerpoint/2010/main" val="24073206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Jeanine</a:t>
            </a:r>
          </a:p>
        </p:txBody>
      </p:sp>
      <p:sp>
        <p:nvSpPr>
          <p:cNvPr id="4" name="Slide Number Placeholder 3"/>
          <p:cNvSpPr>
            <a:spLocks noGrp="1"/>
          </p:cNvSpPr>
          <p:nvPr>
            <p:ph type="sldNum" sz="quarter" idx="10"/>
          </p:nvPr>
        </p:nvSpPr>
        <p:spPr/>
        <p:txBody>
          <a:bodyPr/>
          <a:lstStyle/>
          <a:p>
            <a:fld id="{E3F7374E-4E11-4A1A-BA64-81BDCA5D485F}" type="slidenum">
              <a:rPr lang="en-US" smtClean="0"/>
              <a:t>13</a:t>
            </a:fld>
            <a:endParaRPr lang="en-US"/>
          </a:p>
        </p:txBody>
      </p:sp>
    </p:spTree>
    <p:extLst>
      <p:ext uri="{BB962C8B-B14F-4D97-AF65-F5344CB8AC3E}">
        <p14:creationId xmlns:p14="http://schemas.microsoft.com/office/powerpoint/2010/main" val="238225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3.png"/><Relationship Id="rId1" Type="http://schemas.openxmlformats.org/officeDocument/2006/relationships/slideMaster" Target="../slideMasters/slideMaster10.xml"/><Relationship Id="rId5" Type="http://schemas.microsoft.com/office/2007/relationships/hdphoto" Target="../media/hdphoto8.wdp"/><Relationship Id="rId4"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3.png"/><Relationship Id="rId1" Type="http://schemas.openxmlformats.org/officeDocument/2006/relationships/slideMaster" Target="../slideMasters/slideMaster10.xml"/><Relationship Id="rId5" Type="http://schemas.microsoft.com/office/2007/relationships/hdphoto" Target="../media/hdphoto8.wdp"/><Relationship Id="rId4" Type="http://schemas.openxmlformats.org/officeDocument/2006/relationships/image" Target="../media/image1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88127-0748-4D27-8CA3-ED6BFEA3D559}"/>
              </a:ext>
            </a:extLst>
          </p:cNvPr>
          <p:cNvSpPr>
            <a:spLocks noGrp="1"/>
          </p:cNvSpPr>
          <p:nvPr>
            <p:ph type="title" hasCustomPrompt="1"/>
          </p:nvPr>
        </p:nvSpPr>
        <p:spPr>
          <a:xfrm>
            <a:off x="681645" y="1584937"/>
            <a:ext cx="7827990" cy="1657291"/>
          </a:xfrm>
          <a:prstGeom prst="rect">
            <a:avLst/>
          </a:prstGeom>
        </p:spPr>
        <p:txBody>
          <a:bodyPr/>
          <a:lstStyle>
            <a:lvl1pPr>
              <a:defRPr sz="3600" b="1">
                <a:solidFill>
                  <a:srgbClr val="082544"/>
                </a:solidFill>
              </a:defRPr>
            </a:lvl1pPr>
          </a:lstStyle>
          <a:p>
            <a:r>
              <a:rPr lang="en-US" dirty="0"/>
              <a:t>Title of Your Program</a:t>
            </a:r>
          </a:p>
        </p:txBody>
      </p:sp>
      <p:sp>
        <p:nvSpPr>
          <p:cNvPr id="4" name="Text Placeholder 1">
            <a:extLst>
              <a:ext uri="{FF2B5EF4-FFF2-40B4-BE49-F238E27FC236}">
                <a16:creationId xmlns:a16="http://schemas.microsoft.com/office/drawing/2014/main" id="{16602893-9308-40DC-9B29-715B7C79E19E}"/>
              </a:ext>
            </a:extLst>
          </p:cNvPr>
          <p:cNvSpPr>
            <a:spLocks noGrp="1"/>
          </p:cNvSpPr>
          <p:nvPr>
            <p:ph type="body" sz="quarter" idx="14" hasCustomPrompt="1"/>
          </p:nvPr>
        </p:nvSpPr>
        <p:spPr>
          <a:xfrm>
            <a:off x="2314120" y="3321583"/>
            <a:ext cx="6195515" cy="254925"/>
          </a:xfrm>
          <a:prstGeom prst="rect">
            <a:avLst/>
          </a:prstGeom>
        </p:spPr>
        <p:txBody>
          <a:bodyPr/>
          <a:lstStyle>
            <a:lvl1pPr marL="0" indent="0">
              <a:buNone/>
              <a:defRPr sz="2000" b="1">
                <a:solidFill>
                  <a:srgbClr val="082544"/>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stStyle>
          <a:p>
            <a:pPr lvl="0"/>
            <a:r>
              <a:rPr lang="en-US" dirty="0" err="1"/>
              <a:t>Firstname</a:t>
            </a:r>
            <a:r>
              <a:rPr lang="en-US" dirty="0"/>
              <a:t> </a:t>
            </a:r>
            <a:r>
              <a:rPr lang="en-US" dirty="0" err="1"/>
              <a:t>Lastname</a:t>
            </a:r>
            <a:endParaRPr lang="en-US" dirty="0"/>
          </a:p>
        </p:txBody>
      </p:sp>
      <p:sp>
        <p:nvSpPr>
          <p:cNvPr id="14" name="Text Placeholder 2">
            <a:extLst>
              <a:ext uri="{FF2B5EF4-FFF2-40B4-BE49-F238E27FC236}">
                <a16:creationId xmlns:a16="http://schemas.microsoft.com/office/drawing/2014/main" id="{761BBEED-1AD8-48B3-9FDD-DC3A95A3D21C}"/>
              </a:ext>
            </a:extLst>
          </p:cNvPr>
          <p:cNvSpPr>
            <a:spLocks noGrp="1"/>
          </p:cNvSpPr>
          <p:nvPr>
            <p:ph type="body" sz="quarter" idx="12" hasCustomPrompt="1"/>
          </p:nvPr>
        </p:nvSpPr>
        <p:spPr>
          <a:xfrm>
            <a:off x="2314120" y="3615771"/>
            <a:ext cx="6195515" cy="254925"/>
          </a:xfrm>
          <a:prstGeom prst="rect">
            <a:avLst/>
          </a:prstGeom>
        </p:spPr>
        <p:txBody>
          <a:bodyPr/>
          <a:lstStyle>
            <a:lvl1pPr marL="0" indent="0">
              <a:buNone/>
              <a:defRPr sz="1600">
                <a:solidFill>
                  <a:srgbClr val="08254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Title</a:t>
            </a:r>
          </a:p>
        </p:txBody>
      </p:sp>
      <p:sp>
        <p:nvSpPr>
          <p:cNvPr id="15" name="Text Placeholder 3">
            <a:extLst>
              <a:ext uri="{FF2B5EF4-FFF2-40B4-BE49-F238E27FC236}">
                <a16:creationId xmlns:a16="http://schemas.microsoft.com/office/drawing/2014/main" id="{C5660E2F-91B3-40BF-9C96-9CF058A65AE1}"/>
              </a:ext>
            </a:extLst>
          </p:cNvPr>
          <p:cNvSpPr>
            <a:spLocks noGrp="1"/>
          </p:cNvSpPr>
          <p:nvPr>
            <p:ph type="body" sz="quarter" idx="13" hasCustomPrompt="1"/>
          </p:nvPr>
        </p:nvSpPr>
        <p:spPr>
          <a:xfrm>
            <a:off x="2314120" y="3908513"/>
            <a:ext cx="6195515" cy="254925"/>
          </a:xfrm>
          <a:prstGeom prst="rect">
            <a:avLst/>
          </a:prstGeom>
        </p:spPr>
        <p:txBody>
          <a:bodyPr/>
          <a:lstStyle>
            <a:lvl1pPr marL="0" indent="0">
              <a:buNone/>
              <a:defRPr sz="1600">
                <a:solidFill>
                  <a:srgbClr val="08254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Institution</a:t>
            </a:r>
          </a:p>
        </p:txBody>
      </p:sp>
      <p:sp>
        <p:nvSpPr>
          <p:cNvPr id="13" name="Text Placeholder 4">
            <a:extLst>
              <a:ext uri="{FF2B5EF4-FFF2-40B4-BE49-F238E27FC236}">
                <a16:creationId xmlns:a16="http://schemas.microsoft.com/office/drawing/2014/main" id="{FA9266FA-61D7-4BB3-868A-EB7486B28B53}"/>
              </a:ext>
            </a:extLst>
          </p:cNvPr>
          <p:cNvSpPr>
            <a:spLocks noGrp="1"/>
          </p:cNvSpPr>
          <p:nvPr>
            <p:ph type="body" sz="quarter" idx="11" hasCustomPrompt="1"/>
          </p:nvPr>
        </p:nvSpPr>
        <p:spPr>
          <a:xfrm>
            <a:off x="2314120" y="4201255"/>
            <a:ext cx="6195515" cy="254925"/>
          </a:xfrm>
          <a:prstGeom prst="rect">
            <a:avLst/>
          </a:prstGeom>
        </p:spPr>
        <p:txBody>
          <a:bodyPr/>
          <a:lstStyle>
            <a:lvl1pPr marL="0" indent="0">
              <a:buNone/>
              <a:defRPr sz="1600">
                <a:solidFill>
                  <a:srgbClr val="08254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Email address</a:t>
            </a:r>
          </a:p>
        </p:txBody>
      </p:sp>
    </p:spTree>
    <p:extLst>
      <p:ext uri="{BB962C8B-B14F-4D97-AF65-F5344CB8AC3E}">
        <p14:creationId xmlns:p14="http://schemas.microsoft.com/office/powerpoint/2010/main" val="32237638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4E0E8E7-75B3-4259-84B8-C8EEB2334A81}" type="datetime1">
              <a:rPr lang="en-US" smtClean="0"/>
              <a:t>12/9/2020</a:t>
            </a:fld>
            <a:endParaRPr lang="en-US"/>
          </a:p>
        </p:txBody>
      </p:sp>
      <p:sp>
        <p:nvSpPr>
          <p:cNvPr id="5" name="Footer Placeholder 4"/>
          <p:cNvSpPr>
            <a:spLocks noGrp="1"/>
          </p:cNvSpPr>
          <p:nvPr>
            <p:ph type="ftr" sz="quarter" idx="11"/>
          </p:nvPr>
        </p:nvSpPr>
        <p:spPr/>
        <p:txBody>
          <a:bodyPr/>
          <a:lstStyle/>
          <a:p>
            <a:r>
              <a:rPr lang="en-US"/>
              <a:t>Copyright Bias Nelson &amp; Bustamante</a:t>
            </a:r>
          </a:p>
        </p:txBody>
      </p:sp>
      <p:sp>
        <p:nvSpPr>
          <p:cNvPr id="6" name="Slide Number Placeholder 5"/>
          <p:cNvSpPr>
            <a:spLocks noGrp="1"/>
          </p:cNvSpPr>
          <p:nvPr>
            <p:ph type="sldNum" sz="quarter" idx="12"/>
          </p:nvPr>
        </p:nvSpPr>
        <p:spPr/>
        <p:txBody>
          <a:bodyPr/>
          <a:lstStyle/>
          <a:p>
            <a:fld id="{F158B20F-A6F6-4187-B480-00576F76DA81}" type="slidenum">
              <a:rPr lang="en-US" smtClean="0"/>
              <a:t>‹#›</a:t>
            </a:fld>
            <a:endParaRPr lang="en-US"/>
          </a:p>
        </p:txBody>
      </p:sp>
    </p:spTree>
    <p:extLst>
      <p:ext uri="{BB962C8B-B14F-4D97-AF65-F5344CB8AC3E}">
        <p14:creationId xmlns:p14="http://schemas.microsoft.com/office/powerpoint/2010/main" val="747132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696D34C-30F6-4BF3-B882-927F9D7B595A}"/>
              </a:ext>
            </a:extLst>
          </p:cNvPr>
          <p:cNvSpPr>
            <a:spLocks noGrp="1"/>
          </p:cNvSpPr>
          <p:nvPr>
            <p:ph type="body" sz="quarter" idx="10" hasCustomPrompt="1"/>
          </p:nvPr>
        </p:nvSpPr>
        <p:spPr>
          <a:xfrm>
            <a:off x="4048125" y="2003425"/>
            <a:ext cx="3932238" cy="2900363"/>
          </a:xfrm>
          <a:prstGeom prst="rect">
            <a:avLst/>
          </a:prstGeom>
        </p:spPr>
        <p:txBody>
          <a:bodyPr/>
          <a:lstStyle>
            <a:lvl1pPr marL="0" indent="0">
              <a:buNone/>
              <a:defRPr sz="2400"/>
            </a:lvl1pPr>
          </a:lstStyle>
          <a:p>
            <a:r>
              <a:rPr lang="en-US" sz="2800" dirty="0">
                <a:solidFill>
                  <a:srgbClr val="082544"/>
                </a:solidFill>
                <a:latin typeface="Open Sans" panose="020B0606030504020204" pitchFamily="34" charset="0"/>
                <a:ea typeface="Open Sans" panose="020B0606030504020204" pitchFamily="34" charset="0"/>
                <a:cs typeface="Open Sans" panose="020B0606030504020204" pitchFamily="34" charset="0"/>
              </a:rPr>
              <a:t>What is the question you want to ask?</a:t>
            </a:r>
          </a:p>
          <a:p>
            <a:endParaRPr lang="en-US" sz="2800" dirty="0">
              <a:solidFill>
                <a:srgbClr val="082544"/>
              </a:solidFill>
              <a:latin typeface="Open Sans" panose="020B0606030504020204" pitchFamily="34" charset="0"/>
              <a:ea typeface="Open Sans" panose="020B0606030504020204" pitchFamily="34" charset="0"/>
              <a:cs typeface="Open Sans" panose="020B0606030504020204" pitchFamily="34" charset="0"/>
            </a:endParaRPr>
          </a:p>
          <a:p>
            <a:r>
              <a:rPr lang="en-US" sz="2800" dirty="0">
                <a:solidFill>
                  <a:srgbClr val="082544"/>
                </a:solidFill>
                <a:latin typeface="Open Sans" panose="020B0606030504020204" pitchFamily="34" charset="0"/>
                <a:ea typeface="Open Sans" panose="020B0606030504020204" pitchFamily="34" charset="0"/>
                <a:cs typeface="Open Sans" panose="020B0606030504020204" pitchFamily="34" charset="0"/>
              </a:rPr>
              <a:t>Is there a follow-up question?</a:t>
            </a:r>
          </a:p>
          <a:p>
            <a:pPr lvl="0"/>
            <a:endParaRPr lang="en-US" dirty="0"/>
          </a:p>
        </p:txBody>
      </p:sp>
    </p:spTree>
    <p:extLst>
      <p:ext uri="{BB962C8B-B14F-4D97-AF65-F5344CB8AC3E}">
        <p14:creationId xmlns:p14="http://schemas.microsoft.com/office/powerpoint/2010/main" val="1973230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B603270C-2FB7-43D6-ADF6-CCDE890E772F}"/>
              </a:ext>
            </a:extLst>
          </p:cNvPr>
          <p:cNvSpPr>
            <a:spLocks noGrp="1"/>
          </p:cNvSpPr>
          <p:nvPr>
            <p:ph type="body" sz="quarter" idx="10" hasCustomPrompt="1"/>
          </p:nvPr>
        </p:nvSpPr>
        <p:spPr>
          <a:xfrm>
            <a:off x="4048125" y="2003425"/>
            <a:ext cx="3932238" cy="2900363"/>
          </a:xfrm>
          <a:prstGeom prst="rect">
            <a:avLst/>
          </a:prstGeom>
        </p:spPr>
        <p:txBody>
          <a:bodyPr/>
          <a:lstStyle>
            <a:lvl1pPr marL="0" indent="0">
              <a:buNone/>
              <a:defRPr sz="2400"/>
            </a:lvl1pPr>
          </a:lstStyle>
          <a:p>
            <a:r>
              <a:rPr lang="en-US" sz="2800" dirty="0">
                <a:solidFill>
                  <a:srgbClr val="082544"/>
                </a:solidFill>
                <a:latin typeface="Open Sans" panose="020B0606030504020204" pitchFamily="34" charset="0"/>
                <a:ea typeface="Open Sans" panose="020B0606030504020204" pitchFamily="34" charset="0"/>
                <a:cs typeface="Open Sans" panose="020B0606030504020204" pitchFamily="34" charset="0"/>
              </a:rPr>
              <a:t>What is your poll question?</a:t>
            </a:r>
          </a:p>
          <a:p>
            <a:pPr lvl="0"/>
            <a:endParaRPr lang="en-US" dirty="0"/>
          </a:p>
        </p:txBody>
      </p:sp>
    </p:spTree>
    <p:extLst>
      <p:ext uri="{BB962C8B-B14F-4D97-AF65-F5344CB8AC3E}">
        <p14:creationId xmlns:p14="http://schemas.microsoft.com/office/powerpoint/2010/main" val="31212245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9E8C1847-AE20-4F28-8F14-9FADC900BDB9}"/>
              </a:ext>
            </a:extLst>
          </p:cNvPr>
          <p:cNvSpPr>
            <a:spLocks noGrp="1"/>
          </p:cNvSpPr>
          <p:nvPr>
            <p:ph type="body" sz="quarter" idx="10" hasCustomPrompt="1"/>
          </p:nvPr>
        </p:nvSpPr>
        <p:spPr>
          <a:xfrm>
            <a:off x="4048125" y="2003425"/>
            <a:ext cx="3932238" cy="2900363"/>
          </a:xfrm>
          <a:prstGeom prst="rect">
            <a:avLst/>
          </a:prstGeom>
        </p:spPr>
        <p:txBody>
          <a:bodyPr/>
          <a:lstStyle>
            <a:lvl1pPr marL="0" indent="0">
              <a:buNone/>
              <a:defRPr sz="2400"/>
            </a:lvl1pPr>
          </a:lstStyle>
          <a:p>
            <a:r>
              <a:rPr lang="en-US" sz="2800" dirty="0">
                <a:solidFill>
                  <a:srgbClr val="082544"/>
                </a:solidFill>
                <a:latin typeface="Open Sans" panose="020B0606030504020204" pitchFamily="34" charset="0"/>
                <a:ea typeface="Open Sans" panose="020B0606030504020204" pitchFamily="34" charset="0"/>
                <a:cs typeface="Open Sans" panose="020B0606030504020204" pitchFamily="34" charset="0"/>
              </a:rPr>
              <a:t>Describe the activity here.</a:t>
            </a:r>
          </a:p>
          <a:p>
            <a:pPr lvl="0"/>
            <a:endParaRPr lang="en-US" dirty="0"/>
          </a:p>
        </p:txBody>
      </p:sp>
    </p:spTree>
    <p:extLst>
      <p:ext uri="{BB962C8B-B14F-4D97-AF65-F5344CB8AC3E}">
        <p14:creationId xmlns:p14="http://schemas.microsoft.com/office/powerpoint/2010/main" val="1870273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800100" y="2048256"/>
            <a:ext cx="3566160" cy="640080"/>
          </a:xfrm>
        </p:spPr>
        <p:txBody>
          <a:bodyPr anchor="ctr">
            <a:normAutofit/>
          </a:bodyPr>
          <a:lstStyle>
            <a:lvl1pPr marL="0" indent="0">
              <a:buNone/>
              <a:defRPr sz="1500" b="1">
                <a:solidFill>
                  <a:schemeClr val="accent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02386" y="2743200"/>
            <a:ext cx="3566160" cy="3291840"/>
          </a:xfrm>
        </p:spPr>
        <p:txBody>
          <a:bodyPr/>
          <a:lstStyle>
            <a:lvl1pPr>
              <a:defRPr sz="150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73168" y="2048256"/>
            <a:ext cx="3566160" cy="640080"/>
          </a:xfrm>
        </p:spPr>
        <p:txBody>
          <a:bodyPr anchor="ctr">
            <a:normAutofit/>
          </a:bodyPr>
          <a:lstStyle>
            <a:lvl1pPr marL="0" indent="0">
              <a:buNone/>
              <a:defRPr sz="1500" b="1">
                <a:solidFill>
                  <a:schemeClr val="accent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773168" y="2743200"/>
            <a:ext cx="3566160" cy="3291840"/>
          </a:xfrm>
        </p:spPr>
        <p:txBody>
          <a:bodyPr/>
          <a:lstStyle>
            <a:lvl1pPr>
              <a:defRPr sz="150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A610AE9-EB1F-47E4-BC21-0DDDCC10C334}" type="datetime1">
              <a:rPr lang="en-US" smtClean="0"/>
              <a:t>12/9/2020</a:t>
            </a:fld>
            <a:endParaRPr lang="en-US"/>
          </a:p>
        </p:txBody>
      </p:sp>
      <p:sp>
        <p:nvSpPr>
          <p:cNvPr id="8" name="Footer Placeholder 7"/>
          <p:cNvSpPr>
            <a:spLocks noGrp="1"/>
          </p:cNvSpPr>
          <p:nvPr>
            <p:ph type="ftr" sz="quarter" idx="11"/>
          </p:nvPr>
        </p:nvSpPr>
        <p:spPr/>
        <p:txBody>
          <a:bodyPr/>
          <a:lstStyle/>
          <a:p>
            <a:r>
              <a:rPr lang="en-US"/>
              <a:t>Copyright Bias Nelson &amp; Bustamante</a:t>
            </a:r>
          </a:p>
        </p:txBody>
      </p:sp>
      <p:sp>
        <p:nvSpPr>
          <p:cNvPr id="9" name="Slide Number Placeholder 8"/>
          <p:cNvSpPr>
            <a:spLocks noGrp="1"/>
          </p:cNvSpPr>
          <p:nvPr>
            <p:ph type="sldNum" sz="quarter" idx="12"/>
          </p:nvPr>
        </p:nvSpPr>
        <p:spPr/>
        <p:txBody>
          <a:bodyPr/>
          <a:lstStyle/>
          <a:p>
            <a:fld id="{F158B20F-A6F6-4187-B480-00576F76DA81}" type="slidenum">
              <a:rPr lang="en-US" smtClean="0"/>
              <a:t>‹#›</a:t>
            </a:fld>
            <a:endParaRPr lang="en-US"/>
          </a:p>
        </p:txBody>
      </p:sp>
    </p:spTree>
    <p:extLst>
      <p:ext uri="{BB962C8B-B14F-4D97-AF65-F5344CB8AC3E}">
        <p14:creationId xmlns:p14="http://schemas.microsoft.com/office/powerpoint/2010/main" val="11270847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4E0E8E7-75B3-4259-84B8-C8EEB2334A81}" type="datetime1">
              <a:rPr lang="en-US" smtClean="0"/>
              <a:t>12/9/2020</a:t>
            </a:fld>
            <a:endParaRPr lang="en-US"/>
          </a:p>
        </p:txBody>
      </p:sp>
      <p:sp>
        <p:nvSpPr>
          <p:cNvPr id="5" name="Footer Placeholder 4"/>
          <p:cNvSpPr>
            <a:spLocks noGrp="1"/>
          </p:cNvSpPr>
          <p:nvPr>
            <p:ph type="ftr" sz="quarter" idx="11"/>
          </p:nvPr>
        </p:nvSpPr>
        <p:spPr/>
        <p:txBody>
          <a:bodyPr/>
          <a:lstStyle/>
          <a:p>
            <a:r>
              <a:rPr lang="en-US"/>
              <a:t>Copyright Bias Nelson &amp; Bustamante</a:t>
            </a:r>
          </a:p>
        </p:txBody>
      </p:sp>
      <p:sp>
        <p:nvSpPr>
          <p:cNvPr id="6" name="Slide Number Placeholder 5"/>
          <p:cNvSpPr>
            <a:spLocks noGrp="1"/>
          </p:cNvSpPr>
          <p:nvPr>
            <p:ph type="sldNum" sz="quarter" idx="12"/>
          </p:nvPr>
        </p:nvSpPr>
        <p:spPr/>
        <p:txBody>
          <a:bodyPr/>
          <a:lstStyle/>
          <a:p>
            <a:fld id="{F158B20F-A6F6-4187-B480-00576F76DA81}" type="slidenum">
              <a:rPr lang="en-US" smtClean="0"/>
              <a:t>‹#›</a:t>
            </a:fld>
            <a:endParaRPr lang="en-US"/>
          </a:p>
        </p:txBody>
      </p:sp>
    </p:spTree>
    <p:extLst>
      <p:ext uri="{BB962C8B-B14F-4D97-AF65-F5344CB8AC3E}">
        <p14:creationId xmlns:p14="http://schemas.microsoft.com/office/powerpoint/2010/main" val="27992762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69399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800100" y="2048256"/>
            <a:ext cx="3566160" cy="640080"/>
          </a:xfrm>
        </p:spPr>
        <p:txBody>
          <a:bodyPr anchor="ctr">
            <a:normAutofit/>
          </a:bodyPr>
          <a:lstStyle>
            <a:lvl1pPr marL="0" indent="0">
              <a:buNone/>
              <a:defRPr sz="1500" b="1">
                <a:solidFill>
                  <a:schemeClr val="accent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02386" y="2743200"/>
            <a:ext cx="3566160" cy="3291840"/>
          </a:xfrm>
        </p:spPr>
        <p:txBody>
          <a:bodyPr/>
          <a:lstStyle>
            <a:lvl1pPr>
              <a:defRPr sz="150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73168" y="2048256"/>
            <a:ext cx="3566160" cy="640080"/>
          </a:xfrm>
        </p:spPr>
        <p:txBody>
          <a:bodyPr anchor="ctr">
            <a:normAutofit/>
          </a:bodyPr>
          <a:lstStyle>
            <a:lvl1pPr marL="0" indent="0">
              <a:buNone/>
              <a:defRPr sz="1500" b="1">
                <a:solidFill>
                  <a:schemeClr val="accent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773168" y="2743200"/>
            <a:ext cx="3566160" cy="3291840"/>
          </a:xfrm>
        </p:spPr>
        <p:txBody>
          <a:bodyPr/>
          <a:lstStyle>
            <a:lvl1pPr>
              <a:defRPr sz="150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A610AE9-EB1F-47E4-BC21-0DDDCC10C334}" type="datetime1">
              <a:rPr lang="en-US" smtClean="0"/>
              <a:t>12/9/2020</a:t>
            </a:fld>
            <a:endParaRPr lang="en-US"/>
          </a:p>
        </p:txBody>
      </p:sp>
      <p:sp>
        <p:nvSpPr>
          <p:cNvPr id="8" name="Footer Placeholder 7"/>
          <p:cNvSpPr>
            <a:spLocks noGrp="1"/>
          </p:cNvSpPr>
          <p:nvPr>
            <p:ph type="ftr" sz="quarter" idx="11"/>
          </p:nvPr>
        </p:nvSpPr>
        <p:spPr/>
        <p:txBody>
          <a:bodyPr/>
          <a:lstStyle/>
          <a:p>
            <a:r>
              <a:rPr lang="en-US"/>
              <a:t>Copyright Bias Nelson &amp; Bustamante</a:t>
            </a:r>
          </a:p>
        </p:txBody>
      </p:sp>
      <p:sp>
        <p:nvSpPr>
          <p:cNvPr id="9" name="Slide Number Placeholder 8"/>
          <p:cNvSpPr>
            <a:spLocks noGrp="1"/>
          </p:cNvSpPr>
          <p:nvPr>
            <p:ph type="sldNum" sz="quarter" idx="12"/>
          </p:nvPr>
        </p:nvSpPr>
        <p:spPr/>
        <p:txBody>
          <a:bodyPr/>
          <a:lstStyle/>
          <a:p>
            <a:fld id="{F158B20F-A6F6-4187-B480-00576F76DA81}" type="slidenum">
              <a:rPr lang="en-US" smtClean="0"/>
              <a:t>‹#›</a:t>
            </a:fld>
            <a:endParaRPr lang="en-US"/>
          </a:p>
        </p:txBody>
      </p:sp>
    </p:spTree>
    <p:extLst>
      <p:ext uri="{BB962C8B-B14F-4D97-AF65-F5344CB8AC3E}">
        <p14:creationId xmlns:p14="http://schemas.microsoft.com/office/powerpoint/2010/main" val="16432259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4E0E8E7-75B3-4259-84B8-C8EEB2334A81}" type="datetime1">
              <a:rPr lang="en-US" smtClean="0"/>
              <a:t>12/9/2020</a:t>
            </a:fld>
            <a:endParaRPr lang="en-US"/>
          </a:p>
        </p:txBody>
      </p:sp>
      <p:sp>
        <p:nvSpPr>
          <p:cNvPr id="5" name="Footer Placeholder 4"/>
          <p:cNvSpPr>
            <a:spLocks noGrp="1"/>
          </p:cNvSpPr>
          <p:nvPr>
            <p:ph type="ftr" sz="quarter" idx="11"/>
          </p:nvPr>
        </p:nvSpPr>
        <p:spPr/>
        <p:txBody>
          <a:bodyPr/>
          <a:lstStyle/>
          <a:p>
            <a:r>
              <a:rPr lang="en-US"/>
              <a:t>Copyright Bias Nelson &amp; Bustamante</a:t>
            </a:r>
          </a:p>
        </p:txBody>
      </p:sp>
      <p:sp>
        <p:nvSpPr>
          <p:cNvPr id="6" name="Slide Number Placeholder 5"/>
          <p:cNvSpPr>
            <a:spLocks noGrp="1"/>
          </p:cNvSpPr>
          <p:nvPr>
            <p:ph type="sldNum" sz="quarter" idx="12"/>
          </p:nvPr>
        </p:nvSpPr>
        <p:spPr/>
        <p:txBody>
          <a:bodyPr/>
          <a:lstStyle/>
          <a:p>
            <a:fld id="{F158B20F-A6F6-4187-B480-00576F76DA81}" type="slidenum">
              <a:rPr lang="en-US" smtClean="0"/>
              <a:t>‹#›</a:t>
            </a:fld>
            <a:endParaRPr lang="en-US"/>
          </a:p>
        </p:txBody>
      </p:sp>
    </p:spTree>
    <p:extLst>
      <p:ext uri="{BB962C8B-B14F-4D97-AF65-F5344CB8AC3E}">
        <p14:creationId xmlns:p14="http://schemas.microsoft.com/office/powerpoint/2010/main" val="3785630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cSld name="Section Header">
    <p:spTree>
      <p:nvGrpSpPr>
        <p:cNvPr id="1" name=""/>
        <p:cNvGrpSpPr/>
        <p:nvPr/>
      </p:nvGrpSpPr>
      <p:grpSpPr>
        <a:xfrm>
          <a:off x="0" y="0"/>
          <a:ext cx="0" cy="0"/>
          <a:chOff x="0" y="0"/>
          <a:chExt cx="0" cy="0"/>
        </a:xfrm>
      </p:grpSpPr>
      <p:sp>
        <p:nvSpPr>
          <p:cNvPr id="7" name="Rectangle 6"/>
          <p:cNvSpPr/>
          <p:nvPr/>
        </p:nvSpPr>
        <p:spPr>
          <a:xfrm>
            <a:off x="0" y="4917989"/>
            <a:ext cx="9144000" cy="1940010"/>
          </a:xfrm>
          <a:prstGeom prst="rect">
            <a:avLst/>
          </a:prstGeom>
          <a:blipFill dpi="0" rotWithShape="1">
            <a:blip r:embed="rId2" cstate="screen">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5346" y="1225296"/>
            <a:ext cx="6960870" cy="3520440"/>
          </a:xfrm>
        </p:spPr>
        <p:txBody>
          <a:bodyPr anchor="ctr">
            <a:normAutofit/>
          </a:bodyPr>
          <a:lstStyle>
            <a:lvl1pPr>
              <a:lnSpc>
                <a:spcPct val="80000"/>
              </a:lnSpc>
              <a:defRPr sz="6000" b="0"/>
            </a:lvl1pPr>
          </a:lstStyle>
          <a:p>
            <a:r>
              <a:rPr lang="en-US"/>
              <a:t>Click to edit Master title style</a:t>
            </a:r>
            <a:endParaRPr lang="en-US" dirty="0"/>
          </a:p>
        </p:txBody>
      </p:sp>
      <p:sp>
        <p:nvSpPr>
          <p:cNvPr id="3" name="Text Placeholder 2"/>
          <p:cNvSpPr>
            <a:spLocks noGrp="1"/>
          </p:cNvSpPr>
          <p:nvPr>
            <p:ph type="body" idx="1"/>
          </p:nvPr>
        </p:nvSpPr>
        <p:spPr>
          <a:xfrm>
            <a:off x="1624331" y="5020056"/>
            <a:ext cx="6789420" cy="1066800"/>
          </a:xfrm>
        </p:spPr>
        <p:txBody>
          <a:bodyPr anchor="t">
            <a:normAutofit/>
          </a:bodyPr>
          <a:lstStyle>
            <a:lvl1pPr marL="0" indent="0">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445251" y="6272785"/>
            <a:ext cx="1983232" cy="365125"/>
          </a:xfrm>
        </p:spPr>
        <p:txBody>
          <a:bodyPr/>
          <a:lstStyle/>
          <a:p>
            <a:fld id="{3DB972B8-405D-436F-B536-3045A4317C81}" type="datetime1">
              <a:rPr lang="en-US" smtClean="0"/>
              <a:t>12/9/2020</a:t>
            </a:fld>
            <a:endParaRPr lang="en-US"/>
          </a:p>
        </p:txBody>
      </p:sp>
      <p:sp>
        <p:nvSpPr>
          <p:cNvPr id="5" name="Footer Placeholder 4"/>
          <p:cNvSpPr>
            <a:spLocks noGrp="1"/>
          </p:cNvSpPr>
          <p:nvPr>
            <p:ph type="ftr" sz="quarter" idx="11"/>
          </p:nvPr>
        </p:nvSpPr>
        <p:spPr>
          <a:xfrm>
            <a:off x="1637031" y="6272785"/>
            <a:ext cx="4745736" cy="365125"/>
          </a:xfrm>
        </p:spPr>
        <p:txBody>
          <a:bodyPr/>
          <a:lstStyle/>
          <a:p>
            <a:r>
              <a:rPr lang="en-US"/>
              <a:t>Copyright Bias Nelson &amp; Bustamante</a:t>
            </a:r>
          </a:p>
        </p:txBody>
      </p:sp>
      <p:grpSp>
        <p:nvGrpSpPr>
          <p:cNvPr id="8" name="Group 7"/>
          <p:cNvGrpSpPr/>
          <p:nvPr/>
        </p:nvGrpSpPr>
        <p:grpSpPr>
          <a:xfrm>
            <a:off x="673049" y="2325848"/>
            <a:ext cx="810678"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cstate="screen">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632776" y="2506133"/>
            <a:ext cx="891224" cy="720332"/>
          </a:xfrm>
        </p:spPr>
        <p:txBody>
          <a:bodyPr/>
          <a:lstStyle>
            <a:lvl1pPr>
              <a:defRPr sz="2100"/>
            </a:lvl1pPr>
          </a:lstStyle>
          <a:p>
            <a:fld id="{F158B20F-A6F6-4187-B480-00576F76DA81}" type="slidenum">
              <a:rPr lang="en-US" smtClean="0"/>
              <a:t>‹#›</a:t>
            </a:fld>
            <a:endParaRPr lang="en-US"/>
          </a:p>
        </p:txBody>
      </p:sp>
    </p:spTree>
    <p:extLst>
      <p:ext uri="{BB962C8B-B14F-4D97-AF65-F5344CB8AC3E}">
        <p14:creationId xmlns:p14="http://schemas.microsoft.com/office/powerpoint/2010/main" val="684850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98373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cSld name="Picture with Caption">
    <p:spTree>
      <p:nvGrpSpPr>
        <p:cNvPr id="1" name=""/>
        <p:cNvGrpSpPr/>
        <p:nvPr/>
      </p:nvGrpSpPr>
      <p:grpSpPr>
        <a:xfrm>
          <a:off x="0" y="0"/>
          <a:ext cx="0" cy="0"/>
          <a:chOff x="0" y="0"/>
          <a:chExt cx="0" cy="0"/>
        </a:xfrm>
      </p:grpSpPr>
      <p:sp>
        <p:nvSpPr>
          <p:cNvPr id="11" name="Rectangle 10"/>
          <p:cNvSpPr/>
          <p:nvPr/>
        </p:nvSpPr>
        <p:spPr>
          <a:xfrm>
            <a:off x="6227806" y="1"/>
            <a:ext cx="2916194" cy="6857999"/>
          </a:xfrm>
          <a:prstGeom prst="rect">
            <a:avLst/>
          </a:prstGeom>
          <a:blipFill dpi="0" rotWithShape="1">
            <a:blip r:embed="rId2" cstate="screen">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4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6227805" cy="6858000"/>
          </a:xfrm>
          <a:solidFill>
            <a:schemeClr val="tx2">
              <a:lumMod val="20000"/>
              <a:lumOff val="80000"/>
            </a:schemeClr>
          </a:solidFill>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750"/>
              </a:spcBef>
              <a:buNone/>
              <a:defRPr sz="1050">
                <a:solidFill>
                  <a:schemeClr val="accent1">
                    <a:lumMod val="75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444F1D8D-322B-4B6B-80A6-E2BD72A9AE64}" type="datetime1">
              <a:rPr lang="en-US" smtClean="0"/>
              <a:t>12/9/2020</a:t>
            </a:fld>
            <a:endParaRPr lang="en-US"/>
          </a:p>
        </p:txBody>
      </p:sp>
      <p:grpSp>
        <p:nvGrpSpPr>
          <p:cNvPr id="8" name="Group 7"/>
          <p:cNvGrpSpPr>
            <a:grpSpLocks noChangeAspect="1"/>
          </p:cNvGrpSpPr>
          <p:nvPr/>
        </p:nvGrpSpPr>
        <p:grpSpPr>
          <a:xfrm>
            <a:off x="8551294" y="6229681"/>
            <a:ext cx="3429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cstate="screen">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 uri="{28A0092B-C50C-407E-A947-70E740481C1C}">
                    <a14:useLocalDpi xmlns:a14="http://schemas.microsoft.com/office/drawing/2010/main"/>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F158B20F-A6F6-4187-B480-00576F76DA81}" type="slidenum">
              <a:rPr lang="en-US" smtClean="0"/>
              <a:t>‹#›</a:t>
            </a:fld>
            <a:endParaRPr lang="en-US"/>
          </a:p>
        </p:txBody>
      </p:sp>
    </p:spTree>
    <p:extLst>
      <p:ext uri="{BB962C8B-B14F-4D97-AF65-F5344CB8AC3E}">
        <p14:creationId xmlns:p14="http://schemas.microsoft.com/office/powerpoint/2010/main" val="16486706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5E7792-D92A-4DE7-90A9-94BBCEBFBC15}"/>
              </a:ext>
            </a:extLst>
          </p:cNvPr>
          <p:cNvSpPr txBox="1"/>
          <p:nvPr userDrawn="1"/>
        </p:nvSpPr>
        <p:spPr>
          <a:xfrm>
            <a:off x="2971624" y="2896106"/>
            <a:ext cx="3200747" cy="1015663"/>
          </a:xfrm>
          <a:prstGeom prst="rect">
            <a:avLst/>
          </a:prstGeom>
          <a:noFill/>
        </p:spPr>
        <p:txBody>
          <a:bodyPr wrap="square" rtlCol="0">
            <a:spAutoFit/>
          </a:bodyPr>
          <a:lstStyle/>
          <a:p>
            <a:r>
              <a:rPr lang="en-US" sz="6000" b="1" spc="600" dirty="0">
                <a:solidFill>
                  <a:schemeClr val="bg1"/>
                </a:solidFill>
                <a:latin typeface="Open Sans" panose="020B0606030504020204" pitchFamily="34" charset="0"/>
                <a:ea typeface="Open Sans" panose="020B0606030504020204" pitchFamily="34" charset="0"/>
                <a:cs typeface="Open Sans" panose="020B0606030504020204" pitchFamily="34" charset="0"/>
              </a:rPr>
              <a:t>BREAK</a:t>
            </a:r>
          </a:p>
        </p:txBody>
      </p:sp>
    </p:spTree>
    <p:extLst>
      <p:ext uri="{BB962C8B-B14F-4D97-AF65-F5344CB8AC3E}">
        <p14:creationId xmlns:p14="http://schemas.microsoft.com/office/powerpoint/2010/main" val="5091904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37375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ECF21F0E-3925-4F9D-8402-2721216E8787}"/>
              </a:ext>
            </a:extLst>
          </p:cNvPr>
          <p:cNvSpPr>
            <a:spLocks noGrp="1"/>
          </p:cNvSpPr>
          <p:nvPr>
            <p:ph type="body" sz="quarter" idx="10" hasCustomPrompt="1"/>
          </p:nvPr>
        </p:nvSpPr>
        <p:spPr>
          <a:xfrm>
            <a:off x="4048125" y="2003425"/>
            <a:ext cx="3932238" cy="2900363"/>
          </a:xfrm>
          <a:prstGeom prst="rect">
            <a:avLst/>
          </a:prstGeom>
        </p:spPr>
        <p:txBody>
          <a:bodyPr/>
          <a:lstStyle>
            <a:lvl1pPr marL="0" indent="0">
              <a:buNone/>
              <a:defRPr sz="2400"/>
            </a:lvl1pPr>
          </a:lstStyle>
          <a:p>
            <a:r>
              <a:rPr lang="en-US" sz="2800" dirty="0">
                <a:solidFill>
                  <a:srgbClr val="082544"/>
                </a:solidFill>
                <a:latin typeface="Open Sans" panose="020B0606030504020204" pitchFamily="34" charset="0"/>
                <a:ea typeface="Open Sans" panose="020B0606030504020204" pitchFamily="34" charset="0"/>
                <a:cs typeface="Open Sans" panose="020B0606030504020204" pitchFamily="34" charset="0"/>
              </a:rPr>
              <a:t>Describe the resource here.</a:t>
            </a:r>
          </a:p>
          <a:p>
            <a:pPr lvl="0"/>
            <a:endParaRPr lang="en-US" dirty="0"/>
          </a:p>
        </p:txBody>
      </p:sp>
    </p:spTree>
    <p:extLst>
      <p:ext uri="{BB962C8B-B14F-4D97-AF65-F5344CB8AC3E}">
        <p14:creationId xmlns:p14="http://schemas.microsoft.com/office/powerpoint/2010/main" val="17807660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20153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6F72DF70-E7CB-47F8-8511-273BE15C0274}"/>
              </a:ext>
            </a:extLst>
          </p:cNvPr>
          <p:cNvSpPr>
            <a:spLocks noGrp="1"/>
          </p:cNvSpPr>
          <p:nvPr>
            <p:ph type="body" sz="quarter" idx="13" hasCustomPrompt="1"/>
          </p:nvPr>
        </p:nvSpPr>
        <p:spPr>
          <a:xfrm>
            <a:off x="4048125" y="2003425"/>
            <a:ext cx="3932238" cy="2900363"/>
          </a:xfrm>
          <a:prstGeom prst="rect">
            <a:avLst/>
          </a:prstGeom>
        </p:spPr>
        <p:txBody>
          <a:bodyPr/>
          <a:lstStyle>
            <a:lvl1pPr marL="0" indent="0">
              <a:buNone/>
              <a:defRPr sz="2400"/>
            </a:lvl1pPr>
          </a:lstStyle>
          <a:p>
            <a:r>
              <a:rPr lang="en-US" sz="2800" dirty="0">
                <a:solidFill>
                  <a:srgbClr val="082544"/>
                </a:solidFill>
                <a:latin typeface="Open Sans" panose="020B0606030504020204" pitchFamily="34" charset="0"/>
                <a:ea typeface="Open Sans" panose="020B0606030504020204" pitchFamily="34" charset="0"/>
                <a:cs typeface="Open Sans" panose="020B0606030504020204" pitchFamily="34" charset="0"/>
              </a:rPr>
              <a:t>Describe the key takeaway here.</a:t>
            </a:r>
          </a:p>
          <a:p>
            <a:pPr lvl="0"/>
            <a:endParaRPr lang="en-US" dirty="0"/>
          </a:p>
        </p:txBody>
      </p:sp>
    </p:spTree>
    <p:extLst>
      <p:ext uri="{BB962C8B-B14F-4D97-AF65-F5344CB8AC3E}">
        <p14:creationId xmlns:p14="http://schemas.microsoft.com/office/powerpoint/2010/main" val="5238743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7240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6442189-58C8-4378-B289-69C05A0C09DD}"/>
              </a:ext>
            </a:extLst>
          </p:cNvPr>
          <p:cNvSpPr>
            <a:spLocks noGrp="1"/>
          </p:cNvSpPr>
          <p:nvPr>
            <p:ph type="body" sz="quarter" idx="10" hasCustomPrompt="1"/>
          </p:nvPr>
        </p:nvSpPr>
        <p:spPr>
          <a:xfrm>
            <a:off x="548785" y="3624060"/>
            <a:ext cx="7921884" cy="357736"/>
          </a:xfrm>
          <a:prstGeom prst="rect">
            <a:avLst/>
          </a:prstGeom>
        </p:spPr>
        <p:txBody>
          <a:bodyPr/>
          <a:lstStyle>
            <a:lvl1pPr marL="0" indent="0">
              <a:buNone/>
              <a:defRPr sz="2000" i="1" u="sng">
                <a:solidFill>
                  <a:srgbClr val="08254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Link Goes Here</a:t>
            </a:r>
          </a:p>
        </p:txBody>
      </p:sp>
    </p:spTree>
    <p:extLst>
      <p:ext uri="{BB962C8B-B14F-4D97-AF65-F5344CB8AC3E}">
        <p14:creationId xmlns:p14="http://schemas.microsoft.com/office/powerpoint/2010/main" val="3844542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837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2"/>
            <a:ext cx="40386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2"/>
            <a:ext cx="40386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6278563"/>
            <a:ext cx="2133600" cy="457200"/>
          </a:xfrm>
        </p:spPr>
        <p:txBody>
          <a:bodyPr/>
          <a:lstStyle>
            <a:lvl1pPr>
              <a:defRPr/>
            </a:lvl1pPr>
          </a:lstStyle>
          <a:p>
            <a:endParaRPr lang="en-US" altLang="en-US"/>
          </a:p>
        </p:txBody>
      </p:sp>
      <p:sp>
        <p:nvSpPr>
          <p:cNvPr id="7" name="Footer Placeholder 6"/>
          <p:cNvSpPr>
            <a:spLocks noGrp="1"/>
          </p:cNvSpPr>
          <p:nvPr>
            <p:ph type="ftr" sz="quarter" idx="11"/>
          </p:nvPr>
        </p:nvSpPr>
        <p:spPr>
          <a:xfrm>
            <a:off x="3124200" y="6278563"/>
            <a:ext cx="2895600" cy="457200"/>
          </a:xfrm>
        </p:spPr>
        <p:txBody>
          <a:bodyPr/>
          <a:lstStyle>
            <a:lvl1pPr>
              <a:defRPr/>
            </a:lvl1pPr>
          </a:lstStyle>
          <a:p>
            <a:endParaRPr lang="en-US" altLang="en-US"/>
          </a:p>
        </p:txBody>
      </p:sp>
      <p:sp>
        <p:nvSpPr>
          <p:cNvPr id="8" name="Slide Number Placeholder 7"/>
          <p:cNvSpPr>
            <a:spLocks noGrp="1"/>
          </p:cNvSpPr>
          <p:nvPr>
            <p:ph type="sldNum" sz="quarter" idx="12"/>
          </p:nvPr>
        </p:nvSpPr>
        <p:spPr>
          <a:xfrm>
            <a:off x="6553200" y="6278563"/>
            <a:ext cx="2133600" cy="457200"/>
          </a:xfrm>
        </p:spPr>
        <p:txBody>
          <a:bodyPr/>
          <a:lstStyle>
            <a:lvl1pPr>
              <a:defRPr/>
            </a:lvl1pPr>
          </a:lstStyle>
          <a:p>
            <a:fld id="{BB598C6E-C9B1-4B49-BA42-A02C2F549DA4}" type="slidenum">
              <a:rPr lang="en-US" altLang="en-US"/>
              <a:pPr/>
              <a:t>‹#›</a:t>
            </a:fld>
            <a:endParaRPr lang="en-US" altLang="en-US"/>
          </a:p>
        </p:txBody>
      </p:sp>
    </p:spTree>
    <p:extLst>
      <p:ext uri="{BB962C8B-B14F-4D97-AF65-F5344CB8AC3E}">
        <p14:creationId xmlns:p14="http://schemas.microsoft.com/office/powerpoint/2010/main" val="4043103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4E0E8E7-75B3-4259-84B8-C8EEB2334A81}" type="datetime1">
              <a:rPr lang="en-US" smtClean="0"/>
              <a:t>12/9/2020</a:t>
            </a:fld>
            <a:endParaRPr lang="en-US"/>
          </a:p>
        </p:txBody>
      </p:sp>
      <p:sp>
        <p:nvSpPr>
          <p:cNvPr id="5" name="Footer Placeholder 4"/>
          <p:cNvSpPr>
            <a:spLocks noGrp="1"/>
          </p:cNvSpPr>
          <p:nvPr>
            <p:ph type="ftr" sz="quarter" idx="11"/>
          </p:nvPr>
        </p:nvSpPr>
        <p:spPr/>
        <p:txBody>
          <a:bodyPr/>
          <a:lstStyle/>
          <a:p>
            <a:r>
              <a:rPr lang="en-US"/>
              <a:t>Copyright Bias Nelson &amp; Bustamante</a:t>
            </a:r>
          </a:p>
        </p:txBody>
      </p:sp>
      <p:sp>
        <p:nvSpPr>
          <p:cNvPr id="6" name="Slide Number Placeholder 5"/>
          <p:cNvSpPr>
            <a:spLocks noGrp="1"/>
          </p:cNvSpPr>
          <p:nvPr>
            <p:ph type="sldNum" sz="quarter" idx="12"/>
          </p:nvPr>
        </p:nvSpPr>
        <p:spPr/>
        <p:txBody>
          <a:bodyPr/>
          <a:lstStyle/>
          <a:p>
            <a:fld id="{F158B20F-A6F6-4187-B480-00576F76DA81}" type="slidenum">
              <a:rPr lang="en-US" smtClean="0"/>
              <a:t>‹#›</a:t>
            </a:fld>
            <a:endParaRPr lang="en-US"/>
          </a:p>
        </p:txBody>
      </p:sp>
    </p:spTree>
    <p:extLst>
      <p:ext uri="{BB962C8B-B14F-4D97-AF65-F5344CB8AC3E}">
        <p14:creationId xmlns:p14="http://schemas.microsoft.com/office/powerpoint/2010/main" val="2252026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725FF27-AE16-4ADC-895C-72A309D8C2B4}"/>
              </a:ext>
            </a:extLst>
          </p:cNvPr>
          <p:cNvSpPr>
            <a:spLocks noGrp="1"/>
          </p:cNvSpPr>
          <p:nvPr>
            <p:ph type="body" sz="quarter" idx="10" hasCustomPrompt="1"/>
          </p:nvPr>
        </p:nvSpPr>
        <p:spPr>
          <a:xfrm>
            <a:off x="4272136" y="2294110"/>
            <a:ext cx="3915900" cy="1944687"/>
          </a:xfrm>
          <a:prstGeom prst="rect">
            <a:avLst/>
          </a:prstGeom>
        </p:spPr>
        <p:txBody>
          <a:bodyPr/>
          <a:lstStyle>
            <a:lvl1pPr marL="0" indent="0">
              <a:buNone/>
              <a:defRPr sz="2400" b="1" i="1">
                <a:solidFill>
                  <a:srgbClr val="08254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After participating…</a:t>
            </a:r>
          </a:p>
        </p:txBody>
      </p:sp>
      <p:sp>
        <p:nvSpPr>
          <p:cNvPr id="3" name="TextBox 2">
            <a:extLst>
              <a:ext uri="{FF2B5EF4-FFF2-40B4-BE49-F238E27FC236}">
                <a16:creationId xmlns:a16="http://schemas.microsoft.com/office/drawing/2014/main" id="{E12E8504-FA9E-4913-A725-8C8EDB9745F1}"/>
              </a:ext>
            </a:extLst>
          </p:cNvPr>
          <p:cNvSpPr txBox="1"/>
          <p:nvPr userDrawn="1"/>
        </p:nvSpPr>
        <p:spPr>
          <a:xfrm>
            <a:off x="847725" y="2686096"/>
            <a:ext cx="3038475" cy="1477328"/>
          </a:xfrm>
          <a:prstGeom prst="rect">
            <a:avLst/>
          </a:prstGeom>
          <a:noFill/>
        </p:spPr>
        <p:txBody>
          <a:bodyPr wrap="square" rtlCol="0">
            <a:spAutoFit/>
          </a:bodyPr>
          <a:lstStyle/>
          <a:p>
            <a:r>
              <a:rPr lang="en-US" sz="4500" spc="600" dirty="0">
                <a:solidFill>
                  <a:schemeClr val="bg1"/>
                </a:solidFill>
                <a:latin typeface="Open Sans" panose="020B0606030504020204" pitchFamily="34" charset="0"/>
                <a:ea typeface="Open Sans" panose="020B0606030504020204" pitchFamily="34" charset="0"/>
                <a:cs typeface="Open Sans" panose="020B0606030504020204" pitchFamily="34" charset="0"/>
              </a:rPr>
              <a:t>learning</a:t>
            </a:r>
          </a:p>
          <a:p>
            <a:r>
              <a:rPr lang="en-US" sz="4500" b="1" spc="-150" dirty="0">
                <a:solidFill>
                  <a:schemeClr val="bg1"/>
                </a:solidFill>
                <a:latin typeface="Open Sans" panose="020B0606030504020204" pitchFamily="34" charset="0"/>
                <a:ea typeface="Open Sans" panose="020B0606030504020204" pitchFamily="34" charset="0"/>
                <a:cs typeface="Open Sans" panose="020B0606030504020204" pitchFamily="34" charset="0"/>
              </a:rPr>
              <a:t>OUTCOME</a:t>
            </a:r>
          </a:p>
        </p:txBody>
      </p:sp>
    </p:spTree>
    <p:extLst>
      <p:ext uri="{BB962C8B-B14F-4D97-AF65-F5344CB8AC3E}">
        <p14:creationId xmlns:p14="http://schemas.microsoft.com/office/powerpoint/2010/main" val="29439096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5A6289F-7454-4ADB-84F7-52E2C8551086}"/>
              </a:ext>
            </a:extLst>
          </p:cNvPr>
          <p:cNvSpPr>
            <a:spLocks noGrp="1"/>
          </p:cNvSpPr>
          <p:nvPr>
            <p:ph type="dt" sz="half" idx="10"/>
          </p:nvPr>
        </p:nvSpPr>
        <p:spPr>
          <a:xfrm>
            <a:off x="628650" y="6356350"/>
            <a:ext cx="2057400" cy="365125"/>
          </a:xfrm>
          <a:prstGeom prst="rect">
            <a:avLst/>
          </a:prstGeom>
        </p:spPr>
        <p:txBody>
          <a:bodyPr/>
          <a:lstStyle/>
          <a:p>
            <a:fld id="{EE8BDEF4-1787-473A-AECE-06E2B91E7DFA}" type="datetimeFigureOut">
              <a:rPr lang="en-US" smtClean="0"/>
              <a:t>12/9/2020</a:t>
            </a:fld>
            <a:endParaRPr lang="en-US"/>
          </a:p>
        </p:txBody>
      </p:sp>
      <p:sp>
        <p:nvSpPr>
          <p:cNvPr id="5" name="Footer Placeholder 4">
            <a:extLst>
              <a:ext uri="{FF2B5EF4-FFF2-40B4-BE49-F238E27FC236}">
                <a16:creationId xmlns:a16="http://schemas.microsoft.com/office/drawing/2014/main" id="{66555206-023C-4494-B65B-E9B0F5B31191}"/>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F25DFA3-64E7-48C9-ACC1-3124ADABC561}"/>
              </a:ext>
            </a:extLst>
          </p:cNvPr>
          <p:cNvSpPr>
            <a:spLocks noGrp="1"/>
          </p:cNvSpPr>
          <p:nvPr>
            <p:ph type="sldNum" sz="quarter" idx="12"/>
          </p:nvPr>
        </p:nvSpPr>
        <p:spPr>
          <a:xfrm>
            <a:off x="6457950" y="6356350"/>
            <a:ext cx="2057400" cy="365125"/>
          </a:xfrm>
          <a:prstGeom prst="rect">
            <a:avLst/>
          </a:prstGeom>
        </p:spPr>
        <p:txBody>
          <a:bodyPr/>
          <a:lstStyle/>
          <a:p>
            <a:fld id="{9B47C7CA-378B-4769-A7A0-C178358627BF}" type="slidenum">
              <a:rPr lang="en-US" smtClean="0"/>
              <a:t>‹#›</a:t>
            </a:fld>
            <a:endParaRPr lang="en-US"/>
          </a:p>
        </p:txBody>
      </p:sp>
      <p:sp>
        <p:nvSpPr>
          <p:cNvPr id="7" name="Text Placeholder 3">
            <a:extLst>
              <a:ext uri="{FF2B5EF4-FFF2-40B4-BE49-F238E27FC236}">
                <a16:creationId xmlns:a16="http://schemas.microsoft.com/office/drawing/2014/main" id="{8239ADC2-DC11-4C31-AF0E-A614514F0629}"/>
              </a:ext>
            </a:extLst>
          </p:cNvPr>
          <p:cNvSpPr>
            <a:spLocks noGrp="1"/>
          </p:cNvSpPr>
          <p:nvPr>
            <p:ph type="body" sz="quarter" idx="13" hasCustomPrompt="1"/>
          </p:nvPr>
        </p:nvSpPr>
        <p:spPr>
          <a:xfrm>
            <a:off x="1113234" y="1961600"/>
            <a:ext cx="6917531" cy="1944687"/>
          </a:xfrm>
          <a:prstGeom prst="rect">
            <a:avLst/>
          </a:prstGeom>
        </p:spPr>
        <p:txBody>
          <a:bodyPr/>
          <a:lstStyle>
            <a:lvl1pPr marL="0" indent="0">
              <a:buNone/>
              <a:defRPr sz="2200">
                <a:solidFill>
                  <a:srgbClr val="08254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…you can fill in the blanks here.</a:t>
            </a:r>
          </a:p>
        </p:txBody>
      </p:sp>
    </p:spTree>
    <p:extLst>
      <p:ext uri="{BB962C8B-B14F-4D97-AF65-F5344CB8AC3E}">
        <p14:creationId xmlns:p14="http://schemas.microsoft.com/office/powerpoint/2010/main" val="25751975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B0E08BF-D930-4492-8496-08B14E0D4605}"/>
              </a:ext>
            </a:extLst>
          </p:cNvPr>
          <p:cNvSpPr>
            <a:spLocks noGrp="1"/>
          </p:cNvSpPr>
          <p:nvPr>
            <p:ph type="body" sz="quarter" idx="10" hasCustomPrompt="1"/>
          </p:nvPr>
        </p:nvSpPr>
        <p:spPr>
          <a:xfrm>
            <a:off x="5162550" y="1728788"/>
            <a:ext cx="3681413" cy="4556125"/>
          </a:xfrm>
          <a:prstGeom prst="rect">
            <a:avLst/>
          </a:prstGeom>
        </p:spPr>
        <p:txBody>
          <a:bodyPr/>
          <a:lstStyle>
            <a:lvl1pPr marL="0" indent="0">
              <a:buNone/>
              <a:defRPr sz="2200">
                <a:solidFill>
                  <a:srgbClr val="08254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Insert agenda here</a:t>
            </a:r>
          </a:p>
        </p:txBody>
      </p:sp>
    </p:spTree>
    <p:extLst>
      <p:ext uri="{BB962C8B-B14F-4D97-AF65-F5344CB8AC3E}">
        <p14:creationId xmlns:p14="http://schemas.microsoft.com/office/powerpoint/2010/main" val="3120982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34E8896-1F85-4E4D-BEC3-6799EDD92A42}"/>
              </a:ext>
            </a:extLst>
          </p:cNvPr>
          <p:cNvSpPr>
            <a:spLocks noGrp="1"/>
          </p:cNvSpPr>
          <p:nvPr>
            <p:ph type="body" sz="quarter" idx="10" hasCustomPrompt="1"/>
          </p:nvPr>
        </p:nvSpPr>
        <p:spPr>
          <a:xfrm>
            <a:off x="1762125" y="3906751"/>
            <a:ext cx="2144713" cy="1389063"/>
          </a:xfrm>
          <a:prstGeom prst="rect">
            <a:avLst/>
          </a:prstGeom>
        </p:spPr>
        <p:txBody>
          <a:bodyPr/>
          <a:lstStyle>
            <a:lvl1pPr marL="0" indent="0">
              <a:buNone/>
              <a:defRPr sz="100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1</a:t>
            </a:r>
          </a:p>
        </p:txBody>
      </p:sp>
      <p:sp>
        <p:nvSpPr>
          <p:cNvPr id="6" name="Text Placeholder 5">
            <a:extLst>
              <a:ext uri="{FF2B5EF4-FFF2-40B4-BE49-F238E27FC236}">
                <a16:creationId xmlns:a16="http://schemas.microsoft.com/office/drawing/2014/main" id="{2B9D55B2-C4D9-4FF2-9B01-E3E9DFE8DA36}"/>
              </a:ext>
            </a:extLst>
          </p:cNvPr>
          <p:cNvSpPr>
            <a:spLocks noGrp="1"/>
          </p:cNvSpPr>
          <p:nvPr>
            <p:ph type="body" sz="quarter" idx="11" hasCustomPrompt="1"/>
          </p:nvPr>
        </p:nvSpPr>
        <p:spPr>
          <a:xfrm>
            <a:off x="938673" y="5461460"/>
            <a:ext cx="7390680" cy="939340"/>
          </a:xfrm>
          <a:prstGeom prst="rect">
            <a:avLst/>
          </a:prstGeom>
        </p:spPr>
        <p:txBody>
          <a:bodyPr/>
          <a:lstStyle>
            <a:lvl1pPr marL="0" indent="0">
              <a:buNone/>
              <a:defRPr b="1">
                <a:solidFill>
                  <a:schemeClr val="bg1"/>
                </a:solidFill>
              </a:defRPr>
            </a:lvl1pPr>
          </a:lstStyle>
          <a:p>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A Place to Put an Exciting </a:t>
            </a:r>
            <a:b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Title for Your Section</a:t>
            </a:r>
            <a:endParaRPr lang="en-US" dirty="0"/>
          </a:p>
        </p:txBody>
      </p:sp>
    </p:spTree>
    <p:extLst>
      <p:ext uri="{BB962C8B-B14F-4D97-AF65-F5344CB8AC3E}">
        <p14:creationId xmlns:p14="http://schemas.microsoft.com/office/powerpoint/2010/main" val="19339500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slideLayout" Target="../slideLayouts/slideLayout18.xml"/><Relationship Id="rId7" Type="http://schemas.openxmlformats.org/officeDocument/2006/relationships/image" Target="../media/image10.pn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10.xml"/><Relationship Id="rId5" Type="http://schemas.openxmlformats.org/officeDocument/2006/relationships/slideLayout" Target="../slideLayouts/slideLayout20.xml"/><Relationship Id="rId4" Type="http://schemas.openxmlformats.org/officeDocument/2006/relationships/slideLayout" Target="../slideLayouts/slideLayout19.xml"/><Relationship Id="rId9" Type="http://schemas.openxmlformats.org/officeDocument/2006/relationships/image" Target="../media/image12.png"/></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theme" Target="../theme/theme11.xml"/><Relationship Id="rId1" Type="http://schemas.openxmlformats.org/officeDocument/2006/relationships/slideLayout" Target="../slideLayouts/slideLayout21.xml"/><Relationship Id="rId5" Type="http://schemas.openxmlformats.org/officeDocument/2006/relationships/image" Target="../media/image1.png"/><Relationship Id="rId4" Type="http://schemas.microsoft.com/office/2007/relationships/hdphoto" Target="../media/hdphoto10.wdp"/></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theme" Target="../theme/theme12.xml"/><Relationship Id="rId1" Type="http://schemas.openxmlformats.org/officeDocument/2006/relationships/slideLayout" Target="../slideLayouts/slideLayout22.xml"/><Relationship Id="rId4" Type="http://schemas.openxmlformats.org/officeDocument/2006/relationships/image" Target="../media/image1.png"/></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theme" Target="../theme/theme13.xml"/><Relationship Id="rId1" Type="http://schemas.openxmlformats.org/officeDocument/2006/relationships/slideLayout" Target="../slideLayouts/slideLayout23.xml"/><Relationship Id="rId5" Type="http://schemas.openxmlformats.org/officeDocument/2006/relationships/image" Target="../media/image19.png"/><Relationship Id="rId4" Type="http://schemas.microsoft.com/office/2007/relationships/hdphoto" Target="../media/hdphoto11.wdp"/></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theme" Target="../theme/theme14.xml"/><Relationship Id="rId1" Type="http://schemas.openxmlformats.org/officeDocument/2006/relationships/slideLayout" Target="../slideLayouts/slideLayout24.xml"/><Relationship Id="rId5" Type="http://schemas.openxmlformats.org/officeDocument/2006/relationships/image" Target="../media/image21.png"/><Relationship Id="rId4" Type="http://schemas.microsoft.com/office/2007/relationships/hdphoto" Target="../media/hdphoto12.wdp"/></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theme" Target="../theme/theme15.xml"/><Relationship Id="rId1" Type="http://schemas.openxmlformats.org/officeDocument/2006/relationships/slideLayout" Target="../slideLayouts/slideLayout25.xml"/><Relationship Id="rId6" Type="http://schemas.openxmlformats.org/officeDocument/2006/relationships/image" Target="../media/image24.svg"/><Relationship Id="rId5" Type="http://schemas.openxmlformats.org/officeDocument/2006/relationships/image" Target="../media/image23.png"/><Relationship Id="rId4" Type="http://schemas.microsoft.com/office/2007/relationships/hdphoto" Target="../media/hdphoto13.wdp"/></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theme" Target="../theme/theme16.xml"/><Relationship Id="rId1" Type="http://schemas.openxmlformats.org/officeDocument/2006/relationships/slideLayout" Target="../slideLayouts/slideLayout26.xml"/><Relationship Id="rId6" Type="http://schemas.openxmlformats.org/officeDocument/2006/relationships/image" Target="../media/image25.svg"/><Relationship Id="rId5" Type="http://schemas.openxmlformats.org/officeDocument/2006/relationships/image" Target="../media/image23.png"/><Relationship Id="rId4" Type="http://schemas.microsoft.com/office/2007/relationships/hdphoto" Target="../media/hdphoto13.wdp"/></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7.xml"/><Relationship Id="rId1"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6.xml"/><Relationship Id="rId4" Type="http://schemas.microsoft.com/office/2007/relationships/hdphoto" Target="../media/hdphoto1.wdp"/></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7.xml"/><Relationship Id="rId4" Type="http://schemas.microsoft.com/office/2007/relationships/hdphoto" Target="../media/hdphoto2.wdp"/></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5.xml"/><Relationship Id="rId1" Type="http://schemas.openxmlformats.org/officeDocument/2006/relationships/slideLayout" Target="../slideLayouts/slideLayout8.xml"/><Relationship Id="rId4" Type="http://schemas.microsoft.com/office/2007/relationships/hdphoto" Target="../media/hdphoto3.wdp"/></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7.xml"/><Relationship Id="rId1" Type="http://schemas.openxmlformats.org/officeDocument/2006/relationships/slideLayout" Target="../slideLayouts/slideLayout11.xml"/><Relationship Id="rId6" Type="http://schemas.openxmlformats.org/officeDocument/2006/relationships/image" Target="../media/image6.svg"/><Relationship Id="rId5" Type="http://schemas.openxmlformats.org/officeDocument/2006/relationships/image" Target="../media/image5.png"/><Relationship Id="rId4" Type="http://schemas.microsoft.com/office/2007/relationships/hdphoto" Target="../media/hdphoto4.wdp"/></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8.xml"/><Relationship Id="rId1" Type="http://schemas.openxmlformats.org/officeDocument/2006/relationships/slideLayout" Target="../slideLayouts/slideLayout12.xml"/><Relationship Id="rId5" Type="http://schemas.openxmlformats.org/officeDocument/2006/relationships/image" Target="../media/image9.svg"/><Relationship Id="rId4" Type="http://schemas.openxmlformats.org/officeDocument/2006/relationships/image" Target="../media/image8.png"/></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11.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microsoft.com/office/2007/relationships/hdphoto" Target="../media/hdphoto5.wdp"/><Relationship Id="rId5" Type="http://schemas.openxmlformats.org/officeDocument/2006/relationships/image" Target="../media/image10.pn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4BDA031-D1BE-45D7-B8DD-7E8473915003}"/>
              </a:ext>
            </a:extLst>
          </p:cNvPr>
          <p:cNvSpPr/>
          <p:nvPr userDrawn="1"/>
        </p:nvSpPr>
        <p:spPr>
          <a:xfrm>
            <a:off x="0" y="6248400"/>
            <a:ext cx="9144000" cy="609600"/>
          </a:xfrm>
          <a:prstGeom prst="rect">
            <a:avLst/>
          </a:prstGeom>
          <a:solidFill>
            <a:srgbClr val="08254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A close up of a logo&#10;&#10;Description automatically generated">
            <a:extLst>
              <a:ext uri="{FF2B5EF4-FFF2-40B4-BE49-F238E27FC236}">
                <a16:creationId xmlns:a16="http://schemas.microsoft.com/office/drawing/2014/main" id="{A12037F8-B497-4589-BD96-77DD7E49203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815158" y="6389217"/>
            <a:ext cx="1513683" cy="327965"/>
          </a:xfrm>
          <a:prstGeom prst="rect">
            <a:avLst/>
          </a:prstGeom>
        </p:spPr>
      </p:pic>
      <p:sp>
        <p:nvSpPr>
          <p:cNvPr id="13" name="Rectangle 7">
            <a:extLst>
              <a:ext uri="{FF2B5EF4-FFF2-40B4-BE49-F238E27FC236}">
                <a16:creationId xmlns:a16="http://schemas.microsoft.com/office/drawing/2014/main" id="{AB064E9A-385A-4D5F-98A0-42C02D8B3D91}"/>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13594793"/>
      </p:ext>
    </p:extLst>
  </p:cSld>
  <p:clrMap bg1="lt1" tx1="dk1" bg2="lt2" tx2="dk2" accent1="accent1" accent2="accent2" accent3="accent3" accent4="accent4" accent5="accent5" accent6="accent6" hlink="hlink" folHlink="folHlink"/>
  <p:sldLayoutIdLst>
    <p:sldLayoutId id="2147483675" r:id="rId1"/>
    <p:sldLayoutId id="2147483722" r:id="rId2"/>
  </p:sldLayoutIdLst>
  <p:txStyles>
    <p:titleStyle>
      <a:lvl1pPr algn="l" defTabSz="914400" rtl="0" eaLnBrk="1" latinLnBrk="0" hangingPunct="1">
        <a:lnSpc>
          <a:spcPct val="90000"/>
        </a:lnSpc>
        <a:spcBef>
          <a:spcPct val="0"/>
        </a:spcBef>
        <a:buNone/>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A picture containing light&#10;&#10;Description automatically generated">
            <a:extLst>
              <a:ext uri="{FF2B5EF4-FFF2-40B4-BE49-F238E27FC236}">
                <a16:creationId xmlns:a16="http://schemas.microsoft.com/office/drawing/2014/main" id="{61BCB311-87E5-47E6-A28C-9AA722241FC0}"/>
              </a:ext>
            </a:extLst>
          </p:cNvPr>
          <p:cNvPicPr>
            <a:picLocks noChangeAspect="1"/>
          </p:cNvPicPr>
          <p:nvPr userDrawn="1"/>
        </p:nvPicPr>
        <p:blipFill rotWithShape="1">
          <a:blip r:embed="rId7" cstate="screen">
            <a:alphaModFix amt="70000"/>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p:blipFill>
        <p:spPr>
          <a:xfrm>
            <a:off x="0" y="4015"/>
            <a:ext cx="9144000" cy="6853985"/>
          </a:xfrm>
          <a:prstGeom prst="rect">
            <a:avLst/>
          </a:prstGeom>
        </p:spPr>
      </p:pic>
      <p:sp>
        <p:nvSpPr>
          <p:cNvPr id="22" name="Rectangle 21">
            <a:extLst>
              <a:ext uri="{FF2B5EF4-FFF2-40B4-BE49-F238E27FC236}">
                <a16:creationId xmlns:a16="http://schemas.microsoft.com/office/drawing/2014/main" id="{D9AE34D9-391E-42ED-B5B7-D975C2D52777}"/>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196EECB-53CF-468C-B0A4-E6CDCB69F2AA}"/>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33E4356-75F3-45BB-A41D-6CFE34FF892F}"/>
              </a:ext>
            </a:extLst>
          </p:cNvPr>
          <p:cNvSpPr/>
          <p:nvPr userDrawn="1"/>
        </p:nvSpPr>
        <p:spPr>
          <a:xfrm>
            <a:off x="0" y="-4016"/>
            <a:ext cx="9144000" cy="6862016"/>
          </a:xfrm>
          <a:prstGeom prst="rect">
            <a:avLst/>
          </a:prstGeom>
          <a:solidFill>
            <a:srgbClr val="08254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4A2E031-8AE7-45C9-86D2-23D8348C2FEC}"/>
              </a:ext>
            </a:extLst>
          </p:cNvPr>
          <p:cNvSpPr/>
          <p:nvPr userDrawn="1"/>
        </p:nvSpPr>
        <p:spPr>
          <a:xfrm>
            <a:off x="828675" y="667657"/>
            <a:ext cx="7486650" cy="5529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885B939-49DC-4C3D-AE9C-0E52E315D299}"/>
              </a:ext>
            </a:extLst>
          </p:cNvPr>
          <p:cNvSpPr/>
          <p:nvPr userDrawn="1"/>
        </p:nvSpPr>
        <p:spPr>
          <a:xfrm>
            <a:off x="828674" y="667657"/>
            <a:ext cx="7486650" cy="840325"/>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002A376-BC3E-436E-8C89-91166A2E5693}"/>
              </a:ext>
            </a:extLst>
          </p:cNvPr>
          <p:cNvSpPr txBox="1"/>
          <p:nvPr userDrawn="1"/>
        </p:nvSpPr>
        <p:spPr>
          <a:xfrm>
            <a:off x="1009969" y="764456"/>
            <a:ext cx="3378045" cy="677108"/>
          </a:xfrm>
          <a:prstGeom prst="rect">
            <a:avLst/>
          </a:prstGeom>
          <a:noFill/>
        </p:spPr>
        <p:txBody>
          <a:bodyPr wrap="square" rtlCol="0">
            <a:spAutoFit/>
          </a:bodyPr>
          <a:lstStyle/>
          <a:p>
            <a:r>
              <a:rPr lang="en-US" sz="3800" b="1" spc="600" dirty="0">
                <a:solidFill>
                  <a:schemeClr val="bg1"/>
                </a:solidFill>
                <a:latin typeface="Open Sans" panose="020B0606030504020204" pitchFamily="34" charset="0"/>
                <a:ea typeface="Open Sans" panose="020B0606030504020204" pitchFamily="34" charset="0"/>
                <a:cs typeface="Open Sans" panose="020B0606030504020204" pitchFamily="34" charset="0"/>
              </a:rPr>
              <a:t>ACTIVITY</a:t>
            </a:r>
          </a:p>
        </p:txBody>
      </p:sp>
      <p:sp>
        <p:nvSpPr>
          <p:cNvPr id="19" name="Rectangle 7">
            <a:extLst>
              <a:ext uri="{FF2B5EF4-FFF2-40B4-BE49-F238E27FC236}">
                <a16:creationId xmlns:a16="http://schemas.microsoft.com/office/drawing/2014/main" id="{E8979437-C20A-4FAE-9A30-0C752D1DAE85}"/>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descr="A picture containing light&#10;&#10;Description automatically generated">
            <a:extLst>
              <a:ext uri="{FF2B5EF4-FFF2-40B4-BE49-F238E27FC236}">
                <a16:creationId xmlns:a16="http://schemas.microsoft.com/office/drawing/2014/main" id="{24181F59-4EB9-41FF-B8B6-C8D6A29480E0}"/>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3835267" y="653143"/>
            <a:ext cx="801914" cy="801914"/>
          </a:xfrm>
          <a:prstGeom prst="rect">
            <a:avLst/>
          </a:prstGeom>
        </p:spPr>
      </p:pic>
    </p:spTree>
    <p:extLst>
      <p:ext uri="{BB962C8B-B14F-4D97-AF65-F5344CB8AC3E}">
        <p14:creationId xmlns:p14="http://schemas.microsoft.com/office/powerpoint/2010/main" val="2396826574"/>
      </p:ext>
    </p:extLst>
  </p:cSld>
  <p:clrMap bg1="lt1" tx1="dk1" bg2="lt2" tx2="dk2" accent1="accent1" accent2="accent2" accent3="accent3" accent4="accent4" accent5="accent5" accent6="accent6" hlink="hlink" folHlink="folHlink"/>
  <p:sldLayoutIdLst>
    <p:sldLayoutId id="2147483712" r:id="rId1"/>
    <p:sldLayoutId id="2147483714" r:id="rId2"/>
    <p:sldLayoutId id="2147483715" r:id="rId3"/>
    <p:sldLayoutId id="2147483716" r:id="rId4"/>
    <p:sldLayoutId id="2147483717"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clock hanging from the side of a variety of different colors&#10;&#10;Description automatically generated">
            <a:extLst>
              <a:ext uri="{FF2B5EF4-FFF2-40B4-BE49-F238E27FC236}">
                <a16:creationId xmlns:a16="http://schemas.microsoft.com/office/drawing/2014/main" id="{F2CB744B-6E20-4125-B770-AF05A05ACC3E}"/>
              </a:ext>
            </a:extLst>
          </p:cNvPr>
          <p:cNvPicPr>
            <a:picLocks noChangeAspect="1"/>
          </p:cNvPicPr>
          <p:nvPr userDrawn="1"/>
        </p:nvPicPr>
        <p:blipFill rotWithShape="1">
          <a:blip r:embed="rId3" cstate="screen">
            <a:alphaModFix amt="8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b="25000"/>
          <a:stretch/>
        </p:blipFill>
        <p:spPr>
          <a:xfrm>
            <a:off x="-1" y="0"/>
            <a:ext cx="9143999" cy="6858000"/>
          </a:xfrm>
          <a:prstGeom prst="rect">
            <a:avLst/>
          </a:prstGeom>
        </p:spPr>
      </p:pic>
      <p:sp>
        <p:nvSpPr>
          <p:cNvPr id="22" name="Rectangle 21">
            <a:extLst>
              <a:ext uri="{FF2B5EF4-FFF2-40B4-BE49-F238E27FC236}">
                <a16:creationId xmlns:a16="http://schemas.microsoft.com/office/drawing/2014/main" id="{D9AE34D9-391E-42ED-B5B7-D975C2D52777}"/>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196EECB-53CF-468C-B0A4-E6CDCB69F2AA}"/>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33E4356-75F3-45BB-A41D-6CFE34FF892F}"/>
              </a:ext>
            </a:extLst>
          </p:cNvPr>
          <p:cNvSpPr/>
          <p:nvPr userDrawn="1"/>
        </p:nvSpPr>
        <p:spPr>
          <a:xfrm>
            <a:off x="0" y="-1"/>
            <a:ext cx="9144000" cy="6858002"/>
          </a:xfrm>
          <a:prstGeom prst="rect">
            <a:avLst/>
          </a:prstGeom>
          <a:solidFill>
            <a:srgbClr val="082544">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885B939-49DC-4C3D-AE9C-0E52E315D299}"/>
              </a:ext>
            </a:extLst>
          </p:cNvPr>
          <p:cNvSpPr/>
          <p:nvPr userDrawn="1"/>
        </p:nvSpPr>
        <p:spPr>
          <a:xfrm>
            <a:off x="828675" y="2438400"/>
            <a:ext cx="7486650" cy="1981200"/>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7">
            <a:extLst>
              <a:ext uri="{FF2B5EF4-FFF2-40B4-BE49-F238E27FC236}">
                <a16:creationId xmlns:a16="http://schemas.microsoft.com/office/drawing/2014/main" id="{E8979437-C20A-4FAE-9A30-0C752D1DAE85}"/>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0" name="Picture 19">
            <a:extLst>
              <a:ext uri="{FF2B5EF4-FFF2-40B4-BE49-F238E27FC236}">
                <a16:creationId xmlns:a16="http://schemas.microsoft.com/office/drawing/2014/main" id="{BCCDE48B-0837-432F-A534-4020B2CC0F0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785088" y="6353414"/>
            <a:ext cx="1573821" cy="340994"/>
          </a:xfrm>
          <a:prstGeom prst="rect">
            <a:avLst/>
          </a:prstGeom>
        </p:spPr>
      </p:pic>
    </p:spTree>
    <p:extLst>
      <p:ext uri="{BB962C8B-B14F-4D97-AF65-F5344CB8AC3E}">
        <p14:creationId xmlns:p14="http://schemas.microsoft.com/office/powerpoint/2010/main" val="3393879884"/>
      </p:ext>
    </p:extLst>
  </p:cSld>
  <p:clrMap bg1="lt1" tx1="dk1" bg2="lt2" tx2="dk2" accent1="accent1" accent2="accent2" accent3="accent3" accent4="accent4" accent5="accent5" accent6="accent6" hlink="hlink" folHlink="folHlink"/>
  <p:sldLayoutIdLst>
    <p:sldLayoutId id="214748369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B176C2E0-583A-4171-ABCF-2DC526F4BCAF}"/>
              </a:ext>
            </a:extLst>
          </p:cNvPr>
          <p:cNvPicPr>
            <a:picLocks noChangeAspect="1"/>
          </p:cNvPicPr>
          <p:nvPr userDrawn="1"/>
        </p:nvPicPr>
        <p:blipFill rotWithShape="1">
          <a:blip r:embed="rId3" cstate="screen">
            <a:alphaModFix amt="20000"/>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2" name="Rectangle 21">
            <a:extLst>
              <a:ext uri="{FF2B5EF4-FFF2-40B4-BE49-F238E27FC236}">
                <a16:creationId xmlns:a16="http://schemas.microsoft.com/office/drawing/2014/main" id="{D9AE34D9-391E-42ED-B5B7-D975C2D52777}"/>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196EECB-53CF-468C-B0A4-E6CDCB69F2AA}"/>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33E4356-75F3-45BB-A41D-6CFE34FF892F}"/>
              </a:ext>
            </a:extLst>
          </p:cNvPr>
          <p:cNvSpPr/>
          <p:nvPr userDrawn="1"/>
        </p:nvSpPr>
        <p:spPr>
          <a:xfrm>
            <a:off x="0" y="0"/>
            <a:ext cx="9144000" cy="6858000"/>
          </a:xfrm>
          <a:prstGeom prst="rect">
            <a:avLst/>
          </a:prstGeom>
          <a:solidFill>
            <a:srgbClr val="082544">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885B939-49DC-4C3D-AE9C-0E52E315D299}"/>
              </a:ext>
            </a:extLst>
          </p:cNvPr>
          <p:cNvSpPr/>
          <p:nvPr userDrawn="1"/>
        </p:nvSpPr>
        <p:spPr>
          <a:xfrm>
            <a:off x="828675" y="2438400"/>
            <a:ext cx="7486650" cy="1981200"/>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7">
            <a:extLst>
              <a:ext uri="{FF2B5EF4-FFF2-40B4-BE49-F238E27FC236}">
                <a16:creationId xmlns:a16="http://schemas.microsoft.com/office/drawing/2014/main" id="{E8979437-C20A-4FAE-9A30-0C752D1DAE85}"/>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5002A376-BC3E-436E-8C89-91166A2E5693}"/>
              </a:ext>
            </a:extLst>
          </p:cNvPr>
          <p:cNvSpPr txBox="1"/>
          <p:nvPr userDrawn="1"/>
        </p:nvSpPr>
        <p:spPr>
          <a:xfrm>
            <a:off x="1695449" y="2921168"/>
            <a:ext cx="5753100" cy="1015663"/>
          </a:xfrm>
          <a:prstGeom prst="rect">
            <a:avLst/>
          </a:prstGeom>
          <a:noFill/>
        </p:spPr>
        <p:txBody>
          <a:bodyPr wrap="square" rtlCol="0">
            <a:spAutoFit/>
          </a:bodyPr>
          <a:lstStyle/>
          <a:p>
            <a:r>
              <a:rPr lang="en-US" sz="6000" b="1" spc="600"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p>
        </p:txBody>
      </p:sp>
      <p:pic>
        <p:nvPicPr>
          <p:cNvPr id="20" name="Picture 19">
            <a:extLst>
              <a:ext uri="{FF2B5EF4-FFF2-40B4-BE49-F238E27FC236}">
                <a16:creationId xmlns:a16="http://schemas.microsoft.com/office/drawing/2014/main" id="{BCCDE48B-0837-432F-A534-4020B2CC0F0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785088" y="6353414"/>
            <a:ext cx="1573821" cy="340994"/>
          </a:xfrm>
          <a:prstGeom prst="rect">
            <a:avLst/>
          </a:prstGeom>
        </p:spPr>
      </p:pic>
    </p:spTree>
    <p:extLst>
      <p:ext uri="{BB962C8B-B14F-4D97-AF65-F5344CB8AC3E}">
        <p14:creationId xmlns:p14="http://schemas.microsoft.com/office/powerpoint/2010/main" val="438031849"/>
      </p:ext>
    </p:extLst>
  </p:cSld>
  <p:clrMap bg1="lt1" tx1="dk1" bg2="lt2" tx2="dk2" accent1="accent1" accent2="accent2" accent3="accent3" accent4="accent4" accent5="accent5" accent6="accent6" hlink="hlink" folHlink="folHlink"/>
  <p:sldLayoutIdLst>
    <p:sldLayoutId id="214748368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descr="A close up of a device&#10;&#10;Description automatically generated">
            <a:extLst>
              <a:ext uri="{FF2B5EF4-FFF2-40B4-BE49-F238E27FC236}">
                <a16:creationId xmlns:a16="http://schemas.microsoft.com/office/drawing/2014/main" id="{F348FF2B-0586-49AE-9FC9-C5F291E0CCA9}"/>
              </a:ext>
            </a:extLst>
          </p:cNvPr>
          <p:cNvPicPr>
            <a:picLocks noChangeAspect="1"/>
          </p:cNvPicPr>
          <p:nvPr userDrawn="1"/>
        </p:nvPicPr>
        <p:blipFill rotWithShape="1">
          <a:blip r:embed="rId3" cstate="screen">
            <a:alphaModFix amt="8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0" y="0"/>
            <a:ext cx="9144000" cy="6857999"/>
          </a:xfrm>
          <a:prstGeom prst="rect">
            <a:avLst/>
          </a:prstGeom>
        </p:spPr>
      </p:pic>
      <p:sp>
        <p:nvSpPr>
          <p:cNvPr id="22" name="Rectangle 21">
            <a:extLst>
              <a:ext uri="{FF2B5EF4-FFF2-40B4-BE49-F238E27FC236}">
                <a16:creationId xmlns:a16="http://schemas.microsoft.com/office/drawing/2014/main" id="{D9AE34D9-391E-42ED-B5B7-D975C2D52777}"/>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196EECB-53CF-468C-B0A4-E6CDCB69F2AA}"/>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33E4356-75F3-45BB-A41D-6CFE34FF892F}"/>
              </a:ext>
            </a:extLst>
          </p:cNvPr>
          <p:cNvSpPr/>
          <p:nvPr userDrawn="1"/>
        </p:nvSpPr>
        <p:spPr>
          <a:xfrm>
            <a:off x="0" y="-1"/>
            <a:ext cx="9144000" cy="6858000"/>
          </a:xfrm>
          <a:prstGeom prst="rect">
            <a:avLst/>
          </a:prstGeom>
          <a:solidFill>
            <a:srgbClr val="08254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4A2E031-8AE7-45C9-86D2-23D8348C2FEC}"/>
              </a:ext>
            </a:extLst>
          </p:cNvPr>
          <p:cNvSpPr/>
          <p:nvPr userDrawn="1"/>
        </p:nvSpPr>
        <p:spPr>
          <a:xfrm>
            <a:off x="828675" y="1720850"/>
            <a:ext cx="7486650" cy="341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885B939-49DC-4C3D-AE9C-0E52E315D299}"/>
              </a:ext>
            </a:extLst>
          </p:cNvPr>
          <p:cNvSpPr/>
          <p:nvPr userDrawn="1"/>
        </p:nvSpPr>
        <p:spPr>
          <a:xfrm>
            <a:off x="828674" y="1720850"/>
            <a:ext cx="2962275" cy="3416300"/>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002A376-BC3E-436E-8C89-91166A2E5693}"/>
              </a:ext>
            </a:extLst>
          </p:cNvPr>
          <p:cNvSpPr txBox="1"/>
          <p:nvPr userDrawn="1"/>
        </p:nvSpPr>
        <p:spPr>
          <a:xfrm>
            <a:off x="879473" y="2801107"/>
            <a:ext cx="2962275" cy="584775"/>
          </a:xfrm>
          <a:prstGeom prst="rect">
            <a:avLst/>
          </a:prstGeom>
          <a:noFill/>
        </p:spPr>
        <p:txBody>
          <a:bodyPr wrap="square" rtlCol="0">
            <a:spAutoFit/>
          </a:bodyPr>
          <a:lstStyle/>
          <a:p>
            <a:r>
              <a:rPr lang="en-US" sz="3200" b="1" spc="600" dirty="0">
                <a:solidFill>
                  <a:schemeClr val="bg1"/>
                </a:solidFill>
                <a:latin typeface="Open Sans" panose="020B0606030504020204" pitchFamily="34" charset="0"/>
                <a:ea typeface="Open Sans" panose="020B0606030504020204" pitchFamily="34" charset="0"/>
                <a:cs typeface="Open Sans" panose="020B0606030504020204" pitchFamily="34" charset="0"/>
              </a:rPr>
              <a:t>RESOURCE</a:t>
            </a:r>
          </a:p>
        </p:txBody>
      </p:sp>
      <p:sp>
        <p:nvSpPr>
          <p:cNvPr id="19" name="Rectangle 7">
            <a:extLst>
              <a:ext uri="{FF2B5EF4-FFF2-40B4-BE49-F238E27FC236}">
                <a16:creationId xmlns:a16="http://schemas.microsoft.com/office/drawing/2014/main" id="{E8979437-C20A-4FAE-9A30-0C752D1DAE85}"/>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A close up of a sign&#10;&#10;Description automatically generated">
            <a:extLst>
              <a:ext uri="{FF2B5EF4-FFF2-40B4-BE49-F238E27FC236}">
                <a16:creationId xmlns:a16="http://schemas.microsoft.com/office/drawing/2014/main" id="{4E0758A2-7D14-41D7-AB80-98A0FA50C72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659981" y="3195635"/>
            <a:ext cx="1197519" cy="1197519"/>
          </a:xfrm>
          <a:prstGeom prst="rect">
            <a:avLst/>
          </a:prstGeom>
        </p:spPr>
      </p:pic>
    </p:spTree>
    <p:extLst>
      <p:ext uri="{BB962C8B-B14F-4D97-AF65-F5344CB8AC3E}">
        <p14:creationId xmlns:p14="http://schemas.microsoft.com/office/powerpoint/2010/main" val="1945061054"/>
      </p:ext>
    </p:extLst>
  </p:cSld>
  <p:clrMap bg1="lt1" tx1="dk1" bg2="lt2" tx2="dk2" accent1="accent1" accent2="accent2" accent3="accent3" accent4="accent4" accent5="accent5" accent6="accent6" hlink="hlink" folHlink="folHlink"/>
  <p:sldLayoutIdLst>
    <p:sldLayoutId id="214748368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close up of a device&#10;&#10;Description automatically generated">
            <a:extLst>
              <a:ext uri="{FF2B5EF4-FFF2-40B4-BE49-F238E27FC236}">
                <a16:creationId xmlns:a16="http://schemas.microsoft.com/office/drawing/2014/main" id="{C8F23DD0-4AB6-44A6-8076-F78795630222}"/>
              </a:ext>
            </a:extLst>
          </p:cNvPr>
          <p:cNvPicPr>
            <a:picLocks noChangeAspect="1"/>
          </p:cNvPicPr>
          <p:nvPr userDrawn="1"/>
        </p:nvPicPr>
        <p:blipFill rotWithShape="1">
          <a:blip r:embed="rId3" cstate="screen">
            <a:alphaModFix amt="8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8" name="Rectangle 7">
            <a:extLst>
              <a:ext uri="{FF2B5EF4-FFF2-40B4-BE49-F238E27FC236}">
                <a16:creationId xmlns:a16="http://schemas.microsoft.com/office/drawing/2014/main" id="{41841EBD-FA71-43B2-8ACC-B2EF991606F3}"/>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98B4B4A-6EA0-49F4-971B-FCA7E0B7C2DE}"/>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A4FF4FA-3592-4E4A-85EF-8F6816AD7CD1}"/>
              </a:ext>
            </a:extLst>
          </p:cNvPr>
          <p:cNvSpPr/>
          <p:nvPr userDrawn="1"/>
        </p:nvSpPr>
        <p:spPr>
          <a:xfrm>
            <a:off x="0" y="-1"/>
            <a:ext cx="9144000" cy="6858000"/>
          </a:xfrm>
          <a:prstGeom prst="rect">
            <a:avLst/>
          </a:prstGeom>
          <a:solidFill>
            <a:srgbClr val="08254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4D59A70-BB11-483D-8238-2CFC7890C37E}"/>
              </a:ext>
            </a:extLst>
          </p:cNvPr>
          <p:cNvSpPr/>
          <p:nvPr userDrawn="1"/>
        </p:nvSpPr>
        <p:spPr>
          <a:xfrm>
            <a:off x="828675" y="462455"/>
            <a:ext cx="7486650" cy="5938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75530B8-ABCB-4618-8CBB-47F95E2AE5E1}"/>
              </a:ext>
            </a:extLst>
          </p:cNvPr>
          <p:cNvSpPr/>
          <p:nvPr userDrawn="1"/>
        </p:nvSpPr>
        <p:spPr>
          <a:xfrm>
            <a:off x="828674" y="462455"/>
            <a:ext cx="7486650" cy="725533"/>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3E589E5-830B-44BA-BD80-9FE03AFA5958}"/>
              </a:ext>
            </a:extLst>
          </p:cNvPr>
          <p:cNvSpPr txBox="1"/>
          <p:nvPr userDrawn="1"/>
        </p:nvSpPr>
        <p:spPr>
          <a:xfrm>
            <a:off x="921515" y="552245"/>
            <a:ext cx="3230071" cy="584775"/>
          </a:xfrm>
          <a:prstGeom prst="rect">
            <a:avLst/>
          </a:prstGeom>
          <a:noFill/>
        </p:spPr>
        <p:txBody>
          <a:bodyPr wrap="square" rtlCol="0">
            <a:spAutoFit/>
          </a:bodyPr>
          <a:lstStyle/>
          <a:p>
            <a:r>
              <a:rPr lang="en-US" sz="3200" b="1" spc="600" dirty="0">
                <a:solidFill>
                  <a:schemeClr val="bg1"/>
                </a:solidFill>
                <a:latin typeface="Open Sans" panose="020B0606030504020204" pitchFamily="34" charset="0"/>
                <a:ea typeface="Open Sans" panose="020B0606030504020204" pitchFamily="34" charset="0"/>
                <a:cs typeface="Open Sans" panose="020B0606030504020204" pitchFamily="34" charset="0"/>
              </a:rPr>
              <a:t>RESOURCES</a:t>
            </a:r>
          </a:p>
        </p:txBody>
      </p:sp>
      <p:sp>
        <p:nvSpPr>
          <p:cNvPr id="14" name="Rectangle 7">
            <a:extLst>
              <a:ext uri="{FF2B5EF4-FFF2-40B4-BE49-F238E27FC236}">
                <a16:creationId xmlns:a16="http://schemas.microsoft.com/office/drawing/2014/main" id="{0B4F83E8-58A6-4B1C-86E4-38CD6B08DB7D}"/>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descr="A close up of a sign&#10;&#10;Description automatically generated">
            <a:extLst>
              <a:ext uri="{FF2B5EF4-FFF2-40B4-BE49-F238E27FC236}">
                <a16:creationId xmlns:a16="http://schemas.microsoft.com/office/drawing/2014/main" id="{864894DB-EA53-4F7A-9DE4-B9DD0DCDA01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057322" y="528956"/>
            <a:ext cx="598761" cy="598761"/>
          </a:xfrm>
          <a:prstGeom prst="rect">
            <a:avLst/>
          </a:prstGeom>
        </p:spPr>
      </p:pic>
    </p:spTree>
    <p:extLst>
      <p:ext uri="{BB962C8B-B14F-4D97-AF65-F5344CB8AC3E}">
        <p14:creationId xmlns:p14="http://schemas.microsoft.com/office/powerpoint/2010/main" val="1185087574"/>
      </p:ext>
    </p:extLst>
  </p:cSld>
  <p:clrMap bg1="lt1" tx1="dk1" bg2="lt2" tx2="dk2" accent1="accent1" accent2="accent2" accent3="accent3" accent4="accent4" accent5="accent5" accent6="accent6" hlink="hlink" folHlink="folHlink"/>
  <p:sldLayoutIdLst>
    <p:sldLayoutId id="214748370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close up of a device&#10;&#10;Description automatically generated">
            <a:extLst>
              <a:ext uri="{FF2B5EF4-FFF2-40B4-BE49-F238E27FC236}">
                <a16:creationId xmlns:a16="http://schemas.microsoft.com/office/drawing/2014/main" id="{2B04FC17-DA3E-49B4-AC99-A826C61DA2E1}"/>
              </a:ext>
            </a:extLst>
          </p:cNvPr>
          <p:cNvPicPr>
            <a:picLocks noChangeAspect="1"/>
          </p:cNvPicPr>
          <p:nvPr userDrawn="1"/>
        </p:nvPicPr>
        <p:blipFill rotWithShape="1">
          <a:blip r:embed="rId3" cstate="screen">
            <a:alphaModFix amt="8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0" y="-1"/>
            <a:ext cx="9144000" cy="6858001"/>
          </a:xfrm>
          <a:prstGeom prst="rect">
            <a:avLst/>
          </a:prstGeom>
        </p:spPr>
      </p:pic>
      <p:sp>
        <p:nvSpPr>
          <p:cNvPr id="8" name="Rectangle 7">
            <a:extLst>
              <a:ext uri="{FF2B5EF4-FFF2-40B4-BE49-F238E27FC236}">
                <a16:creationId xmlns:a16="http://schemas.microsoft.com/office/drawing/2014/main" id="{DE7D4BB0-FF86-423A-9C5A-921B2A00A008}"/>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88EC4D3-E0D2-4DED-9A9E-2ED9B1471F75}"/>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175B9BE-26DB-4C96-9E65-8D1DD6DB0D80}"/>
              </a:ext>
            </a:extLst>
          </p:cNvPr>
          <p:cNvSpPr/>
          <p:nvPr userDrawn="1"/>
        </p:nvSpPr>
        <p:spPr>
          <a:xfrm>
            <a:off x="0" y="0"/>
            <a:ext cx="9144000" cy="6858000"/>
          </a:xfrm>
          <a:prstGeom prst="rect">
            <a:avLst/>
          </a:prstGeom>
          <a:solidFill>
            <a:srgbClr val="08254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3F099F8-20FE-4478-9501-73CCC82FADDC}"/>
              </a:ext>
            </a:extLst>
          </p:cNvPr>
          <p:cNvSpPr/>
          <p:nvPr userDrawn="1"/>
        </p:nvSpPr>
        <p:spPr>
          <a:xfrm>
            <a:off x="828675" y="1720850"/>
            <a:ext cx="7486650" cy="341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BE2A914-C17E-4A98-885E-DFCFDDC1A7AB}"/>
              </a:ext>
            </a:extLst>
          </p:cNvPr>
          <p:cNvSpPr/>
          <p:nvPr userDrawn="1"/>
        </p:nvSpPr>
        <p:spPr>
          <a:xfrm>
            <a:off x="828674" y="1720850"/>
            <a:ext cx="2962275" cy="3416300"/>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9CDB97E-38F8-4E8A-9FD6-B89D7566D942}"/>
              </a:ext>
            </a:extLst>
          </p:cNvPr>
          <p:cNvSpPr txBox="1"/>
          <p:nvPr userDrawn="1"/>
        </p:nvSpPr>
        <p:spPr>
          <a:xfrm>
            <a:off x="871160" y="2809420"/>
            <a:ext cx="3060760" cy="515526"/>
          </a:xfrm>
          <a:prstGeom prst="rect">
            <a:avLst/>
          </a:prstGeom>
          <a:noFill/>
        </p:spPr>
        <p:txBody>
          <a:bodyPr wrap="square" rtlCol="0">
            <a:spAutoFit/>
          </a:bodyPr>
          <a:lstStyle/>
          <a:p>
            <a:r>
              <a:rPr lang="en-US" sz="2750" b="1" spc="600" dirty="0">
                <a:solidFill>
                  <a:schemeClr val="bg1"/>
                </a:solidFill>
                <a:latin typeface="Open Sans" panose="020B0606030504020204" pitchFamily="34" charset="0"/>
                <a:ea typeface="Open Sans" panose="020B0606030504020204" pitchFamily="34" charset="0"/>
                <a:cs typeface="Open Sans" panose="020B0606030504020204" pitchFamily="34" charset="0"/>
              </a:rPr>
              <a:t>TAKEAWAYS</a:t>
            </a:r>
          </a:p>
        </p:txBody>
      </p:sp>
      <p:sp>
        <p:nvSpPr>
          <p:cNvPr id="14" name="Rectangle 7">
            <a:extLst>
              <a:ext uri="{FF2B5EF4-FFF2-40B4-BE49-F238E27FC236}">
                <a16:creationId xmlns:a16="http://schemas.microsoft.com/office/drawing/2014/main" id="{830BE601-916E-48B6-AC27-395EA2326866}"/>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Graphic 14" descr="Key">
            <a:extLst>
              <a:ext uri="{FF2B5EF4-FFF2-40B4-BE49-F238E27FC236}">
                <a16:creationId xmlns:a16="http://schemas.microsoft.com/office/drawing/2014/main" id="{A6A0F5A6-1201-4E8E-AE78-2DB61DB3566E}"/>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918549" y="3199984"/>
            <a:ext cx="782524" cy="782524"/>
          </a:xfrm>
          <a:prstGeom prst="rect">
            <a:avLst/>
          </a:prstGeom>
        </p:spPr>
      </p:pic>
    </p:spTree>
    <p:extLst>
      <p:ext uri="{BB962C8B-B14F-4D97-AF65-F5344CB8AC3E}">
        <p14:creationId xmlns:p14="http://schemas.microsoft.com/office/powerpoint/2010/main" val="3566669196"/>
      </p:ext>
    </p:extLst>
  </p:cSld>
  <p:clrMap bg1="lt1" tx1="dk1" bg2="lt2" tx2="dk2" accent1="accent1" accent2="accent2" accent3="accent3" accent4="accent4" accent5="accent5" accent6="accent6" hlink="hlink" folHlink="folHlink"/>
  <p:sldLayoutIdLst>
    <p:sldLayoutId id="214748369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close up of a device&#10;&#10;Description automatically generated">
            <a:extLst>
              <a:ext uri="{FF2B5EF4-FFF2-40B4-BE49-F238E27FC236}">
                <a16:creationId xmlns:a16="http://schemas.microsoft.com/office/drawing/2014/main" id="{927F93BC-4641-43BF-8834-E1D201E1AD45}"/>
              </a:ext>
            </a:extLst>
          </p:cNvPr>
          <p:cNvPicPr>
            <a:picLocks noChangeAspect="1"/>
          </p:cNvPicPr>
          <p:nvPr userDrawn="1"/>
        </p:nvPicPr>
        <p:blipFill rotWithShape="1">
          <a:blip r:embed="rId3" cstate="screen">
            <a:alphaModFix amt="8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0" y="-1"/>
            <a:ext cx="9144000" cy="6858001"/>
          </a:xfrm>
          <a:prstGeom prst="rect">
            <a:avLst/>
          </a:prstGeom>
        </p:spPr>
      </p:pic>
      <p:sp>
        <p:nvSpPr>
          <p:cNvPr id="8" name="Rectangle 7">
            <a:extLst>
              <a:ext uri="{FF2B5EF4-FFF2-40B4-BE49-F238E27FC236}">
                <a16:creationId xmlns:a16="http://schemas.microsoft.com/office/drawing/2014/main" id="{4E1BBDD0-EFA1-497B-A84A-85F8574BA134}"/>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51F94A4-AEA7-4363-A1CF-0FAB14F25F36}"/>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0BA65F0-C21B-43B1-BC4B-7FED27ACF373}"/>
              </a:ext>
            </a:extLst>
          </p:cNvPr>
          <p:cNvSpPr/>
          <p:nvPr userDrawn="1"/>
        </p:nvSpPr>
        <p:spPr>
          <a:xfrm>
            <a:off x="0" y="0"/>
            <a:ext cx="9144000" cy="6858000"/>
          </a:xfrm>
          <a:prstGeom prst="rect">
            <a:avLst/>
          </a:prstGeom>
          <a:solidFill>
            <a:srgbClr val="08254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1E280E6-7FF9-4AEB-9F91-8F615AC69318}"/>
              </a:ext>
            </a:extLst>
          </p:cNvPr>
          <p:cNvSpPr/>
          <p:nvPr userDrawn="1"/>
        </p:nvSpPr>
        <p:spPr>
          <a:xfrm>
            <a:off x="828675" y="685799"/>
            <a:ext cx="7486650" cy="5715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8B69691-C06C-4B5E-9696-64BC668C685B}"/>
              </a:ext>
            </a:extLst>
          </p:cNvPr>
          <p:cNvSpPr/>
          <p:nvPr userDrawn="1"/>
        </p:nvSpPr>
        <p:spPr>
          <a:xfrm>
            <a:off x="828674" y="685799"/>
            <a:ext cx="7486650" cy="649891"/>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42AEB32-A158-4FAE-8AAB-A620F3D85930}"/>
              </a:ext>
            </a:extLst>
          </p:cNvPr>
          <p:cNvSpPr txBox="1"/>
          <p:nvPr userDrawn="1"/>
        </p:nvSpPr>
        <p:spPr>
          <a:xfrm>
            <a:off x="960060" y="730892"/>
            <a:ext cx="3878640" cy="553998"/>
          </a:xfrm>
          <a:prstGeom prst="rect">
            <a:avLst/>
          </a:prstGeom>
          <a:noFill/>
        </p:spPr>
        <p:txBody>
          <a:bodyPr wrap="square" rtlCol="0">
            <a:spAutoFit/>
          </a:bodyPr>
          <a:lstStyle/>
          <a:p>
            <a:r>
              <a:rPr lang="en-US" sz="3000" b="1" spc="600" dirty="0">
                <a:solidFill>
                  <a:schemeClr val="bg1"/>
                </a:solidFill>
                <a:latin typeface="Open Sans" panose="020B0606030504020204" pitchFamily="34" charset="0"/>
                <a:ea typeface="Open Sans" panose="020B0606030504020204" pitchFamily="34" charset="0"/>
                <a:cs typeface="Open Sans" panose="020B0606030504020204" pitchFamily="34" charset="0"/>
              </a:rPr>
              <a:t>TAKEAWAYS</a:t>
            </a:r>
          </a:p>
        </p:txBody>
      </p:sp>
      <p:sp>
        <p:nvSpPr>
          <p:cNvPr id="14" name="Rectangle 7">
            <a:extLst>
              <a:ext uri="{FF2B5EF4-FFF2-40B4-BE49-F238E27FC236}">
                <a16:creationId xmlns:a16="http://schemas.microsoft.com/office/drawing/2014/main" id="{012156B5-ABB1-4279-B436-81280E42B6DB}"/>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Graphic 14" descr="Key">
            <a:extLst>
              <a:ext uri="{FF2B5EF4-FFF2-40B4-BE49-F238E27FC236}">
                <a16:creationId xmlns:a16="http://schemas.microsoft.com/office/drawing/2014/main" id="{394BDDD9-3C20-404C-BBFB-0FD9A7B28FC1}"/>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147403" y="730892"/>
            <a:ext cx="553998" cy="553998"/>
          </a:xfrm>
          <a:prstGeom prst="rect">
            <a:avLst/>
          </a:prstGeom>
        </p:spPr>
      </p:pic>
    </p:spTree>
    <p:extLst>
      <p:ext uri="{BB962C8B-B14F-4D97-AF65-F5344CB8AC3E}">
        <p14:creationId xmlns:p14="http://schemas.microsoft.com/office/powerpoint/2010/main" val="70009307"/>
      </p:ext>
    </p:extLst>
  </p:cSld>
  <p:clrMap bg1="lt1" tx1="dk1" bg2="lt2" tx2="dk2" accent1="accent1" accent2="accent2" accent3="accent3" accent4="accent4" accent5="accent5" accent6="accent6" hlink="hlink" folHlink="folHlink"/>
  <p:sldLayoutIdLst>
    <p:sldLayoutId id="214748370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9AE34D9-391E-42ED-B5B7-D975C2D52777}"/>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196EECB-53CF-468C-B0A4-E6CDCB69F2AA}"/>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7">
            <a:extLst>
              <a:ext uri="{FF2B5EF4-FFF2-40B4-BE49-F238E27FC236}">
                <a16:creationId xmlns:a16="http://schemas.microsoft.com/office/drawing/2014/main" id="{E8979437-C20A-4FAE-9A30-0C752D1DAE85}"/>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5002A376-BC3E-436E-8C89-91166A2E5693}"/>
              </a:ext>
            </a:extLst>
          </p:cNvPr>
          <p:cNvSpPr txBox="1"/>
          <p:nvPr userDrawn="1"/>
        </p:nvSpPr>
        <p:spPr>
          <a:xfrm>
            <a:off x="495299" y="1095583"/>
            <a:ext cx="5499102" cy="1107996"/>
          </a:xfrm>
          <a:prstGeom prst="rect">
            <a:avLst/>
          </a:prstGeom>
          <a:noFill/>
        </p:spPr>
        <p:txBody>
          <a:bodyPr wrap="square" rtlCol="0">
            <a:spAutoFit/>
          </a:bodyPr>
          <a:lstStyle/>
          <a:p>
            <a:pPr algn="l"/>
            <a:r>
              <a:rPr lang="en-US" sz="6600" b="1" i="1" strike="noStrike" spc="300" dirty="0">
                <a:solidFill>
                  <a:srgbClr val="082544"/>
                </a:solidFill>
                <a:latin typeface="Open Sans" panose="020B0606030504020204" pitchFamily="34" charset="0"/>
                <a:ea typeface="Open Sans" panose="020B0606030504020204" pitchFamily="34" charset="0"/>
                <a:cs typeface="Open Sans" panose="020B0606030504020204" pitchFamily="34" charset="0"/>
              </a:rPr>
              <a:t>Thank you!</a:t>
            </a:r>
          </a:p>
        </p:txBody>
      </p:sp>
      <p:sp>
        <p:nvSpPr>
          <p:cNvPr id="10" name="Rectangle 9">
            <a:extLst>
              <a:ext uri="{FF2B5EF4-FFF2-40B4-BE49-F238E27FC236}">
                <a16:creationId xmlns:a16="http://schemas.microsoft.com/office/drawing/2014/main" id="{645D170C-B350-4EE9-95B1-4A67F6E8B2FE}"/>
              </a:ext>
            </a:extLst>
          </p:cNvPr>
          <p:cNvSpPr/>
          <p:nvPr userDrawn="1"/>
        </p:nvSpPr>
        <p:spPr>
          <a:xfrm>
            <a:off x="0" y="6248400"/>
            <a:ext cx="9144000" cy="609600"/>
          </a:xfrm>
          <a:prstGeom prst="rect">
            <a:avLst/>
          </a:prstGeom>
          <a:solidFill>
            <a:srgbClr val="08254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BCCDE48B-0837-432F-A534-4020B2CC0F0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932005" y="6366114"/>
            <a:ext cx="1573821" cy="340994"/>
          </a:xfrm>
          <a:prstGeom prst="rect">
            <a:avLst/>
          </a:prstGeom>
        </p:spPr>
      </p:pic>
      <p:sp>
        <p:nvSpPr>
          <p:cNvPr id="2" name="TextBox 1">
            <a:extLst>
              <a:ext uri="{FF2B5EF4-FFF2-40B4-BE49-F238E27FC236}">
                <a16:creationId xmlns:a16="http://schemas.microsoft.com/office/drawing/2014/main" id="{596C28E7-C89E-4D31-9308-D2EF0B7D7389}"/>
              </a:ext>
            </a:extLst>
          </p:cNvPr>
          <p:cNvSpPr txBox="1"/>
          <p:nvPr userDrawn="1"/>
        </p:nvSpPr>
        <p:spPr>
          <a:xfrm>
            <a:off x="495299" y="2468771"/>
            <a:ext cx="6400801" cy="1015663"/>
          </a:xfrm>
          <a:prstGeom prst="rect">
            <a:avLst/>
          </a:prstGeom>
          <a:noFill/>
        </p:spPr>
        <p:txBody>
          <a:bodyPr wrap="square" rtlCol="0">
            <a:spAutoFit/>
          </a:bodyPr>
          <a:lstStyle/>
          <a:p>
            <a:r>
              <a:rPr lang="en-US" sz="2000" dirty="0">
                <a:solidFill>
                  <a:srgbClr val="082544"/>
                </a:solidFill>
                <a:latin typeface="Open Sans" panose="020B0606030504020204" pitchFamily="34" charset="0"/>
                <a:ea typeface="Open Sans" panose="020B0606030504020204" pitchFamily="34" charset="0"/>
                <a:cs typeface="Open Sans" panose="020B0606030504020204" pitchFamily="34" charset="0"/>
              </a:rPr>
              <a:t>Please remember to complete the </a:t>
            </a:r>
            <a:r>
              <a:rPr lang="en-US" sz="2000" b="0" i="1" u="sng" dirty="0">
                <a:solidFill>
                  <a:srgbClr val="082544"/>
                </a:solidFill>
                <a:latin typeface="Open Sans" panose="020B0606030504020204" pitchFamily="34" charset="0"/>
                <a:ea typeface="Open Sans" panose="020B0606030504020204" pitchFamily="34" charset="0"/>
                <a:cs typeface="Open Sans" panose="020B0606030504020204" pitchFamily="34" charset="0"/>
              </a:rPr>
              <a:t>event evaluation</a:t>
            </a:r>
            <a:r>
              <a:rPr lang="en-US" sz="2000" dirty="0">
                <a:solidFill>
                  <a:srgbClr val="082544"/>
                </a:solidFill>
                <a:latin typeface="Open Sans" panose="020B0606030504020204" pitchFamily="34" charset="0"/>
                <a:ea typeface="Open Sans" panose="020B0606030504020204" pitchFamily="34" charset="0"/>
                <a:cs typeface="Open Sans" panose="020B0606030504020204" pitchFamily="34" charset="0"/>
              </a:rPr>
              <a:t>. Your comments will help us continually improve the quality of our programs.</a:t>
            </a:r>
          </a:p>
        </p:txBody>
      </p:sp>
      <p:sp>
        <p:nvSpPr>
          <p:cNvPr id="14" name="Rectangle 7">
            <a:extLst>
              <a:ext uri="{FF2B5EF4-FFF2-40B4-BE49-F238E27FC236}">
                <a16:creationId xmlns:a16="http://schemas.microsoft.com/office/drawing/2014/main" id="{50EE8D55-EE79-4C5A-A906-6A2565CA82D1}"/>
              </a:ext>
            </a:extLst>
          </p:cNvPr>
          <p:cNvSpPr>
            <a:spLocks noChangeArrowheads="1"/>
          </p:cNvSpPr>
          <p:nvPr userDrawn="1"/>
        </p:nvSpPr>
        <p:spPr bwMode="auto">
          <a:xfrm>
            <a:off x="8605838" y="6430089"/>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50CC7C5B-6691-4E55-AFD2-0E7F75BBAEBD}"/>
              </a:ext>
            </a:extLst>
          </p:cNvPr>
          <p:cNvSpPr txBox="1"/>
          <p:nvPr userDrawn="1"/>
        </p:nvSpPr>
        <p:spPr>
          <a:xfrm>
            <a:off x="495299" y="6399311"/>
            <a:ext cx="2971801" cy="276999"/>
          </a:xfrm>
          <a:prstGeom prst="rect">
            <a:avLst/>
          </a:prstGeom>
          <a:noFill/>
        </p:spPr>
        <p:txBody>
          <a:bodyPr wrap="square" rtlCol="0">
            <a:spAutoFit/>
          </a:bodyPr>
          <a:lstStyle/>
          <a:p>
            <a:r>
              <a:rPr lang="en-US" sz="1200" i="1" dirty="0">
                <a:solidFill>
                  <a:schemeClr val="bg1"/>
                </a:solidFill>
                <a:latin typeface="Open Sans" panose="020B0606030504020204" pitchFamily="34" charset="0"/>
                <a:ea typeface="Open Sans" panose="020B0606030504020204" pitchFamily="34" charset="0"/>
                <a:cs typeface="Open Sans" panose="020B0606030504020204" pitchFamily="34" charset="0"/>
              </a:rPr>
              <a:t>© Copyright 2020 Academic Impressions</a:t>
            </a:r>
          </a:p>
        </p:txBody>
      </p:sp>
    </p:spTree>
    <p:extLst>
      <p:ext uri="{BB962C8B-B14F-4D97-AF65-F5344CB8AC3E}">
        <p14:creationId xmlns:p14="http://schemas.microsoft.com/office/powerpoint/2010/main" val="626191178"/>
      </p:ext>
    </p:extLst>
  </p:cSld>
  <p:clrMap bg1="lt1" tx1="dk1" bg2="lt2" tx2="dk2" accent1="accent1" accent2="accent2" accent3="accent3" accent4="accent4" accent5="accent5" accent6="accent6" hlink="hlink" folHlink="folHlink"/>
  <p:sldLayoutIdLst>
    <p:sldLayoutId id="214748368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5D03557-2ABA-4611-852B-B2B5C8297325}"/>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79121684"/>
      </p:ext>
    </p:extLst>
  </p:cSld>
  <p:clrMap bg1="lt1" tx1="dk1" bg2="lt2" tx2="dk2" accent1="accent1" accent2="accent2" accent3="accent3" accent4="accent4" accent5="accent5" accent6="accent6" hlink="hlink" folHlink="folHlink"/>
  <p:sldLayoutIdLst>
    <p:sldLayoutId id="2147483710" r:id="rId1"/>
    <p:sldLayoutId id="2147483718" r:id="rId2"/>
    <p:sldLayoutId id="214748372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Rectangle 7"/>
          <p:cNvSpPr>
            <a:spLocks noChangeArrowheads="1"/>
          </p:cNvSpPr>
          <p:nvPr userDrawn="1"/>
        </p:nvSpPr>
        <p:spPr bwMode="auto">
          <a:xfrm>
            <a:off x="8467725" y="6400801"/>
            <a:ext cx="438150" cy="230832"/>
          </a:xfrm>
          <a:prstGeom prst="rect">
            <a:avLst/>
          </a:prstGeom>
          <a:noFill/>
          <a:ln w="9525">
            <a:noFill/>
            <a:miter lim="800000"/>
            <a:headEnd/>
            <a:tailEnd/>
          </a:ln>
        </p:spPr>
        <p:txBody>
          <a:bodyPr>
            <a:spAutoFit/>
          </a:bodyPr>
          <a:lstStyle/>
          <a:p>
            <a:pPr algn="r">
              <a:defRPr/>
            </a:pPr>
            <a:fld id="{0A3DD9D9-BE77-405B-B3A2-7E159B90A489}" type="slidenum">
              <a:rPr lang="en-US" sz="900">
                <a:solidFill>
                  <a:srgbClr val="595959"/>
                </a:solidFill>
                <a:latin typeface="Calibri" pitchFamily="34" charset="0"/>
                <a:ea typeface="ＭＳ Ｐゴシック" pitchFamily="34" charset="-128"/>
              </a:rPr>
              <a:pPr algn="r">
                <a:defRPr/>
              </a:pPr>
              <a:t>‹#›</a:t>
            </a:fld>
            <a:endParaRPr lang="en-US" sz="900" dirty="0">
              <a:solidFill>
                <a:srgbClr val="595959"/>
              </a:solidFill>
              <a:latin typeface="Calibri" pitchFamily="34" charset="0"/>
              <a:ea typeface="ＭＳ Ｐゴシック" pitchFamily="34" charset="-128"/>
            </a:endParaRPr>
          </a:p>
        </p:txBody>
      </p:sp>
      <p:pic>
        <p:nvPicPr>
          <p:cNvPr id="3" name="Picture 2">
            <a:extLst>
              <a:ext uri="{FF2B5EF4-FFF2-40B4-BE49-F238E27FC236}">
                <a16:creationId xmlns:a16="http://schemas.microsoft.com/office/drawing/2014/main" id="{5AF65389-E5E7-4F9B-8C9D-3B37CCF0B6D1}"/>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0" y="-3801"/>
            <a:ext cx="9144000" cy="6861801"/>
          </a:xfrm>
          <a:prstGeom prst="rect">
            <a:avLst/>
          </a:prstGeom>
        </p:spPr>
      </p:pic>
      <p:sp>
        <p:nvSpPr>
          <p:cNvPr id="4" name="Rectangle 3">
            <a:extLst>
              <a:ext uri="{FF2B5EF4-FFF2-40B4-BE49-F238E27FC236}">
                <a16:creationId xmlns:a16="http://schemas.microsoft.com/office/drawing/2014/main" id="{5EF87411-D7DD-408A-8940-C8E04B9EB8C1}"/>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1B376E3-D200-44C4-BAB6-2FFED94AE309}"/>
              </a:ext>
            </a:extLst>
          </p:cNvPr>
          <p:cNvSpPr/>
          <p:nvPr userDrawn="1"/>
        </p:nvSpPr>
        <p:spPr>
          <a:xfrm>
            <a:off x="0" y="-4240"/>
            <a:ext cx="9144000" cy="6858000"/>
          </a:xfrm>
          <a:prstGeom prst="rect">
            <a:avLst/>
          </a:prstGeom>
          <a:solidFill>
            <a:srgbClr val="082544">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E74BE41-6689-4739-86D1-95A2EAB2DF21}"/>
              </a:ext>
            </a:extLst>
          </p:cNvPr>
          <p:cNvSpPr/>
          <p:nvPr userDrawn="1"/>
        </p:nvSpPr>
        <p:spPr>
          <a:xfrm>
            <a:off x="828675" y="1720850"/>
            <a:ext cx="7486650" cy="341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CCFCFC-8A4A-456E-89D8-C2A2021DC7A8}"/>
              </a:ext>
            </a:extLst>
          </p:cNvPr>
          <p:cNvSpPr/>
          <p:nvPr userDrawn="1"/>
        </p:nvSpPr>
        <p:spPr>
          <a:xfrm>
            <a:off x="828674" y="1720850"/>
            <a:ext cx="2962275" cy="3416300"/>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7">
            <a:extLst>
              <a:ext uri="{FF2B5EF4-FFF2-40B4-BE49-F238E27FC236}">
                <a16:creationId xmlns:a16="http://schemas.microsoft.com/office/drawing/2014/main" id="{BA020BA9-6CE2-4FAE-9281-4F7CB4777509}"/>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64878158"/>
      </p:ext>
    </p:extLst>
  </p:cSld>
  <p:clrMap bg1="lt1" tx1="dk1" bg2="lt2" tx2="dk2" accent1="accent1" accent2="accent2" accent3="accent3" accent4="accent4" accent5="accent5" accent6="accent6" hlink="hlink" folHlink="folHlink"/>
  <p:sldLayoutIdLst>
    <p:sldLayoutId id="2147483678" r:id="rId1"/>
  </p:sldLayoutIdLst>
  <p:txStyles>
    <p:titleStyle>
      <a:lvl1pPr algn="l" defTabSz="342900" rtl="0" eaLnBrk="0" fontAlgn="base" hangingPunct="0">
        <a:spcBef>
          <a:spcPct val="0"/>
        </a:spcBef>
        <a:spcAft>
          <a:spcPct val="0"/>
        </a:spcAft>
        <a:defRPr sz="3300" b="1" kern="1200">
          <a:solidFill>
            <a:schemeClr val="tx1"/>
          </a:solidFill>
          <a:latin typeface="+mj-lt"/>
          <a:ea typeface="ＭＳ Ｐゴシック" pitchFamily="19" charset="-128"/>
          <a:cs typeface="ＭＳ Ｐゴシック" pitchFamily="19" charset="-128"/>
        </a:defRPr>
      </a:lvl1pPr>
      <a:lvl2pPr algn="l" defTabSz="342900" rtl="0" eaLnBrk="0" fontAlgn="base" hangingPunct="0">
        <a:spcBef>
          <a:spcPct val="0"/>
        </a:spcBef>
        <a:spcAft>
          <a:spcPct val="0"/>
        </a:spcAft>
        <a:defRPr sz="3300" b="1">
          <a:solidFill>
            <a:schemeClr val="tx1"/>
          </a:solidFill>
          <a:latin typeface="Calibri" pitchFamily="19" charset="0"/>
          <a:ea typeface="ＭＳ Ｐゴシック" pitchFamily="19" charset="-128"/>
          <a:cs typeface="ＭＳ Ｐゴシック" pitchFamily="19" charset="-128"/>
        </a:defRPr>
      </a:lvl2pPr>
      <a:lvl3pPr algn="l" defTabSz="342900" rtl="0" eaLnBrk="0" fontAlgn="base" hangingPunct="0">
        <a:spcBef>
          <a:spcPct val="0"/>
        </a:spcBef>
        <a:spcAft>
          <a:spcPct val="0"/>
        </a:spcAft>
        <a:defRPr sz="3300" b="1">
          <a:solidFill>
            <a:schemeClr val="tx1"/>
          </a:solidFill>
          <a:latin typeface="Calibri" pitchFamily="19" charset="0"/>
          <a:ea typeface="ＭＳ Ｐゴシック" pitchFamily="19" charset="-128"/>
          <a:cs typeface="ＭＳ Ｐゴシック" pitchFamily="19" charset="-128"/>
        </a:defRPr>
      </a:lvl3pPr>
      <a:lvl4pPr algn="l" defTabSz="342900" rtl="0" eaLnBrk="0" fontAlgn="base" hangingPunct="0">
        <a:spcBef>
          <a:spcPct val="0"/>
        </a:spcBef>
        <a:spcAft>
          <a:spcPct val="0"/>
        </a:spcAft>
        <a:defRPr sz="3300" b="1">
          <a:solidFill>
            <a:schemeClr val="tx1"/>
          </a:solidFill>
          <a:latin typeface="Calibri" pitchFamily="19" charset="0"/>
          <a:ea typeface="ＭＳ Ｐゴシック" pitchFamily="19" charset="-128"/>
          <a:cs typeface="ＭＳ Ｐゴシック" pitchFamily="19" charset="-128"/>
        </a:defRPr>
      </a:lvl4pPr>
      <a:lvl5pPr algn="l" defTabSz="342900" rtl="0" eaLnBrk="0" fontAlgn="base" hangingPunct="0">
        <a:spcBef>
          <a:spcPct val="0"/>
        </a:spcBef>
        <a:spcAft>
          <a:spcPct val="0"/>
        </a:spcAft>
        <a:defRPr sz="3300" b="1">
          <a:solidFill>
            <a:schemeClr val="tx1"/>
          </a:solidFill>
          <a:latin typeface="Calibri" pitchFamily="19" charset="0"/>
          <a:ea typeface="ＭＳ Ｐゴシック" pitchFamily="19" charset="-128"/>
          <a:cs typeface="ＭＳ Ｐゴシック" pitchFamily="19" charset="-128"/>
        </a:defRPr>
      </a:lvl5pPr>
      <a:lvl6pPr marL="342900" algn="l" defTabSz="342900" rtl="0" fontAlgn="base">
        <a:spcBef>
          <a:spcPct val="0"/>
        </a:spcBef>
        <a:spcAft>
          <a:spcPct val="0"/>
        </a:spcAft>
        <a:defRPr sz="3300">
          <a:solidFill>
            <a:schemeClr val="tx1"/>
          </a:solidFill>
          <a:latin typeface="Calibri" pitchFamily="19" charset="0"/>
          <a:ea typeface="ＭＳ Ｐゴシック" pitchFamily="19" charset="-128"/>
          <a:cs typeface="ＭＳ Ｐゴシック" pitchFamily="19" charset="-128"/>
        </a:defRPr>
      </a:lvl6pPr>
      <a:lvl7pPr marL="685800" algn="l" defTabSz="342900" rtl="0" fontAlgn="base">
        <a:spcBef>
          <a:spcPct val="0"/>
        </a:spcBef>
        <a:spcAft>
          <a:spcPct val="0"/>
        </a:spcAft>
        <a:defRPr sz="3300">
          <a:solidFill>
            <a:schemeClr val="tx1"/>
          </a:solidFill>
          <a:latin typeface="Calibri" pitchFamily="19" charset="0"/>
          <a:ea typeface="ＭＳ Ｐゴシック" pitchFamily="19" charset="-128"/>
          <a:cs typeface="ＭＳ Ｐゴシック" pitchFamily="19" charset="-128"/>
        </a:defRPr>
      </a:lvl7pPr>
      <a:lvl8pPr marL="1028700" algn="l" defTabSz="342900" rtl="0" fontAlgn="base">
        <a:spcBef>
          <a:spcPct val="0"/>
        </a:spcBef>
        <a:spcAft>
          <a:spcPct val="0"/>
        </a:spcAft>
        <a:defRPr sz="3300">
          <a:solidFill>
            <a:schemeClr val="tx1"/>
          </a:solidFill>
          <a:latin typeface="Calibri" pitchFamily="19" charset="0"/>
          <a:ea typeface="ＭＳ Ｐゴシック" pitchFamily="19" charset="-128"/>
          <a:cs typeface="ＭＳ Ｐゴシック" pitchFamily="19" charset="-128"/>
        </a:defRPr>
      </a:lvl8pPr>
      <a:lvl9pPr marL="1371600" algn="l" defTabSz="342900" rtl="0" fontAlgn="base">
        <a:spcBef>
          <a:spcPct val="0"/>
        </a:spcBef>
        <a:spcAft>
          <a:spcPct val="0"/>
        </a:spcAft>
        <a:defRPr sz="3300">
          <a:solidFill>
            <a:schemeClr val="tx1"/>
          </a:solidFill>
          <a:latin typeface="Calibri" pitchFamily="19" charset="0"/>
          <a:ea typeface="ＭＳ Ｐゴシック" pitchFamily="19" charset="-128"/>
          <a:cs typeface="ＭＳ Ｐゴシック" pitchFamily="19" charset="-128"/>
        </a:defRPr>
      </a:lvl9pPr>
    </p:titleStyle>
    <p:bodyStyle>
      <a:lvl1pPr marL="257175" indent="-257175" algn="l" defTabSz="3429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9" charset="-128"/>
          <a:cs typeface="ＭＳ Ｐゴシック" pitchFamily="19" charset="-128"/>
        </a:defRPr>
      </a:lvl1pPr>
      <a:lvl2pPr marL="557213" indent="-214313" algn="l" defTabSz="342900" rtl="0" eaLnBrk="0" fontAlgn="base" hangingPunct="0">
        <a:spcBef>
          <a:spcPct val="20000"/>
        </a:spcBef>
        <a:spcAft>
          <a:spcPct val="0"/>
        </a:spcAft>
        <a:buFont typeface="Arial" charset="0"/>
        <a:buChar char="–"/>
        <a:defRPr sz="2100" kern="1200">
          <a:solidFill>
            <a:schemeClr val="tx1"/>
          </a:solidFill>
          <a:latin typeface="+mn-lt"/>
          <a:ea typeface="ＭＳ Ｐゴシック" pitchFamily="19" charset="-128"/>
          <a:cs typeface="+mn-cs"/>
        </a:defRPr>
      </a:lvl2pPr>
      <a:lvl3pPr marL="857250" indent="-171450" algn="l" defTabSz="342900" rtl="0" eaLnBrk="0" fontAlgn="base" hangingPunct="0">
        <a:spcBef>
          <a:spcPct val="20000"/>
        </a:spcBef>
        <a:spcAft>
          <a:spcPct val="0"/>
        </a:spcAft>
        <a:buFont typeface="Arial" charset="0"/>
        <a:buChar char="•"/>
        <a:defRPr sz="1800" kern="1200">
          <a:solidFill>
            <a:schemeClr val="tx1"/>
          </a:solidFill>
          <a:latin typeface="+mn-lt"/>
          <a:ea typeface="ＭＳ Ｐゴシック" pitchFamily="19" charset="-128"/>
          <a:cs typeface="+mn-cs"/>
        </a:defRPr>
      </a:lvl3pPr>
      <a:lvl4pPr marL="1200150" indent="-171450" algn="l" defTabSz="342900" rtl="0" eaLnBrk="0" fontAlgn="base" hangingPunct="0">
        <a:spcBef>
          <a:spcPct val="20000"/>
        </a:spcBef>
        <a:spcAft>
          <a:spcPct val="0"/>
        </a:spcAft>
        <a:buFont typeface="Arial" charset="0"/>
        <a:buChar char="–"/>
        <a:defRPr sz="1500" kern="1200">
          <a:solidFill>
            <a:schemeClr val="tx1"/>
          </a:solidFill>
          <a:latin typeface="+mn-lt"/>
          <a:ea typeface="ＭＳ Ｐゴシック" pitchFamily="19" charset="-128"/>
          <a:cs typeface="+mn-cs"/>
        </a:defRPr>
      </a:lvl4pPr>
      <a:lvl5pPr marL="1543050" indent="-171450" algn="l" defTabSz="342900" rtl="0" eaLnBrk="0" fontAlgn="base" hangingPunct="0">
        <a:spcBef>
          <a:spcPct val="20000"/>
        </a:spcBef>
        <a:spcAft>
          <a:spcPct val="0"/>
        </a:spcAft>
        <a:buFont typeface="Arial" charset="0"/>
        <a:buChar char="»"/>
        <a:defRPr sz="1500" kern="1200">
          <a:solidFill>
            <a:schemeClr val="tx1"/>
          </a:solidFill>
          <a:latin typeface="+mn-lt"/>
          <a:ea typeface="ＭＳ Ｐゴシック" pitchFamily="19" charset="-128"/>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506C35F-B202-4859-AAE0-2E18DA1634B9}"/>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0" y="-3801"/>
            <a:ext cx="9144000" cy="6861801"/>
          </a:xfrm>
          <a:prstGeom prst="rect">
            <a:avLst/>
          </a:prstGeom>
        </p:spPr>
      </p:pic>
      <p:sp>
        <p:nvSpPr>
          <p:cNvPr id="7" name="Rectangle 7">
            <a:extLst>
              <a:ext uri="{FF2B5EF4-FFF2-40B4-BE49-F238E27FC236}">
                <a16:creationId xmlns:a16="http://schemas.microsoft.com/office/drawing/2014/main" id="{FD8CB3F1-C132-4FA2-9D85-9F1B19717977}"/>
              </a:ext>
            </a:extLst>
          </p:cNvPr>
          <p:cNvSpPr>
            <a:spLocks noChangeArrowheads="1"/>
          </p:cNvSpPr>
          <p:nvPr userDrawn="1"/>
        </p:nvSpPr>
        <p:spPr bwMode="auto">
          <a:xfrm>
            <a:off x="8467725" y="6400801"/>
            <a:ext cx="438150" cy="230832"/>
          </a:xfrm>
          <a:prstGeom prst="rect">
            <a:avLst/>
          </a:prstGeom>
          <a:noFill/>
          <a:ln w="9525">
            <a:noFill/>
            <a:miter lim="800000"/>
            <a:headEnd/>
            <a:tailEnd/>
          </a:ln>
        </p:spPr>
        <p:txBody>
          <a:bodyPr>
            <a:spAutoFit/>
          </a:bodyPr>
          <a:lstStyle/>
          <a:p>
            <a:pPr algn="r">
              <a:defRPr/>
            </a:pPr>
            <a:fld id="{0A3DD9D9-BE77-405B-B3A2-7E159B90A489}" type="slidenum">
              <a:rPr lang="en-US" sz="900">
                <a:solidFill>
                  <a:srgbClr val="595959"/>
                </a:solidFill>
                <a:latin typeface="Calibri" pitchFamily="34" charset="0"/>
                <a:ea typeface="ＭＳ Ｐゴシック" pitchFamily="34" charset="-128"/>
              </a:rPr>
              <a:pPr algn="r">
                <a:defRPr/>
              </a:pPr>
              <a:t>‹#›</a:t>
            </a:fld>
            <a:endParaRPr lang="en-US" sz="900" dirty="0">
              <a:solidFill>
                <a:srgbClr val="595959"/>
              </a:solidFill>
              <a:latin typeface="Calibri" pitchFamily="34" charset="0"/>
              <a:ea typeface="ＭＳ Ｐゴシック" pitchFamily="34" charset="-128"/>
            </a:endParaRPr>
          </a:p>
        </p:txBody>
      </p:sp>
      <p:sp>
        <p:nvSpPr>
          <p:cNvPr id="13" name="Rectangle 12">
            <a:extLst>
              <a:ext uri="{FF2B5EF4-FFF2-40B4-BE49-F238E27FC236}">
                <a16:creationId xmlns:a16="http://schemas.microsoft.com/office/drawing/2014/main" id="{CE661511-8942-46E7-AE67-EDB158B71910}"/>
              </a:ext>
            </a:extLst>
          </p:cNvPr>
          <p:cNvSpPr/>
          <p:nvPr userDrawn="1"/>
        </p:nvSpPr>
        <p:spPr>
          <a:xfrm>
            <a:off x="0" y="-4240"/>
            <a:ext cx="9144000" cy="6858000"/>
          </a:xfrm>
          <a:prstGeom prst="rect">
            <a:avLst/>
          </a:prstGeom>
          <a:solidFill>
            <a:srgbClr val="082544">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8E097D5-DEC4-49C7-845E-DD5E752288E7}"/>
              </a:ext>
            </a:extLst>
          </p:cNvPr>
          <p:cNvSpPr/>
          <p:nvPr userDrawn="1"/>
        </p:nvSpPr>
        <p:spPr>
          <a:xfrm>
            <a:off x="828675" y="482253"/>
            <a:ext cx="7486650" cy="59185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F793D03-D77C-47DA-9901-4267390E88BC}"/>
              </a:ext>
            </a:extLst>
          </p:cNvPr>
          <p:cNvSpPr/>
          <p:nvPr userDrawn="1"/>
        </p:nvSpPr>
        <p:spPr>
          <a:xfrm>
            <a:off x="828674" y="482254"/>
            <a:ext cx="7486650" cy="780590"/>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7E28B43-6D36-4B6C-9EC3-8F4E09335274}"/>
              </a:ext>
            </a:extLst>
          </p:cNvPr>
          <p:cNvSpPr txBox="1"/>
          <p:nvPr userDrawn="1"/>
        </p:nvSpPr>
        <p:spPr>
          <a:xfrm>
            <a:off x="1000126" y="533995"/>
            <a:ext cx="7467599" cy="677108"/>
          </a:xfrm>
          <a:prstGeom prst="rect">
            <a:avLst/>
          </a:prstGeom>
          <a:noFill/>
        </p:spPr>
        <p:txBody>
          <a:bodyPr wrap="square" rtlCol="0">
            <a:spAutoFit/>
          </a:bodyPr>
          <a:lstStyle/>
          <a:p>
            <a:r>
              <a:rPr lang="en-US" sz="3800" b="1" spc="0" dirty="0">
                <a:solidFill>
                  <a:schemeClr val="bg1"/>
                </a:solidFill>
                <a:latin typeface="Open Sans" panose="020B0606030504020204" pitchFamily="34" charset="0"/>
                <a:ea typeface="Open Sans" panose="020B0606030504020204" pitchFamily="34" charset="0"/>
                <a:cs typeface="Open Sans" panose="020B0606030504020204" pitchFamily="34" charset="0"/>
              </a:rPr>
              <a:t>LEARNING </a:t>
            </a:r>
            <a:r>
              <a:rPr lang="en-US" sz="3800" b="0" spc="0" dirty="0">
                <a:solidFill>
                  <a:schemeClr val="bg1"/>
                </a:solidFill>
                <a:latin typeface="Open Sans" panose="020B0606030504020204" pitchFamily="34" charset="0"/>
                <a:ea typeface="Open Sans" panose="020B0606030504020204" pitchFamily="34" charset="0"/>
                <a:cs typeface="Open Sans" panose="020B0606030504020204" pitchFamily="34" charset="0"/>
              </a:rPr>
              <a:t>OUTCOME</a:t>
            </a:r>
          </a:p>
        </p:txBody>
      </p:sp>
      <p:sp>
        <p:nvSpPr>
          <p:cNvPr id="11" name="TextBox 10">
            <a:extLst>
              <a:ext uri="{FF2B5EF4-FFF2-40B4-BE49-F238E27FC236}">
                <a16:creationId xmlns:a16="http://schemas.microsoft.com/office/drawing/2014/main" id="{9D7C102E-F471-4586-B257-50DC14DE9F17}"/>
              </a:ext>
            </a:extLst>
          </p:cNvPr>
          <p:cNvSpPr txBox="1"/>
          <p:nvPr userDrawn="1"/>
        </p:nvSpPr>
        <p:spPr>
          <a:xfrm>
            <a:off x="1076467" y="1513824"/>
            <a:ext cx="3723483" cy="461665"/>
          </a:xfrm>
          <a:prstGeom prst="rect">
            <a:avLst/>
          </a:prstGeom>
          <a:noFill/>
        </p:spPr>
        <p:txBody>
          <a:bodyPr wrap="square" rtlCol="0">
            <a:spAutoFit/>
          </a:bodyPr>
          <a:lstStyle/>
          <a:p>
            <a:r>
              <a:rPr lang="en-US" sz="2400" b="1" i="1" dirty="0">
                <a:solidFill>
                  <a:srgbClr val="082544"/>
                </a:solidFill>
                <a:latin typeface="Open Sans" panose="020B0606030504020204" pitchFamily="34" charset="0"/>
                <a:ea typeface="Open Sans" panose="020B0606030504020204" pitchFamily="34" charset="0"/>
                <a:cs typeface="Open Sans" panose="020B0606030504020204" pitchFamily="34" charset="0"/>
              </a:rPr>
              <a:t>After participating…</a:t>
            </a:r>
            <a:endParaRPr lang="en-US" sz="2400" dirty="0">
              <a:solidFill>
                <a:srgbClr val="08254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Rectangle 7">
            <a:extLst>
              <a:ext uri="{FF2B5EF4-FFF2-40B4-BE49-F238E27FC236}">
                <a16:creationId xmlns:a16="http://schemas.microsoft.com/office/drawing/2014/main" id="{3EB9C5AE-FF93-4DD7-99A3-E1B29362067B}"/>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70543418"/>
      </p:ext>
    </p:extLst>
  </p:cSld>
  <p:clrMap bg1="lt1" tx1="dk1" bg2="lt2" tx2="dk2" accent1="accent1" accent2="accent2" accent3="accent3" accent4="accent4" accent5="accent5" accent6="accent6" hlink="hlink" folHlink="folHlink"/>
  <p:sldLayoutIdLst>
    <p:sldLayoutId id="214748368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BC74511-68FC-4618-88B8-B8DD0C3C47F8}"/>
              </a:ext>
            </a:extLst>
          </p:cNvPr>
          <p:cNvPicPr>
            <a:picLocks noChangeAspect="1"/>
          </p:cNvPicPr>
          <p:nvPr userDrawn="1"/>
        </p:nvPicPr>
        <p:blipFill rotWithShape="1">
          <a:blip r:embed="rId3" cstate="screen">
            <a:alphaModFix amt="8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r="-2"/>
          <a:stretch/>
        </p:blipFill>
        <p:spPr>
          <a:xfrm>
            <a:off x="0" y="0"/>
            <a:ext cx="4953000" cy="6858000"/>
          </a:xfrm>
          <a:prstGeom prst="rect">
            <a:avLst/>
          </a:prstGeom>
        </p:spPr>
      </p:pic>
      <p:sp>
        <p:nvSpPr>
          <p:cNvPr id="7" name="Rectangle 7">
            <a:extLst>
              <a:ext uri="{FF2B5EF4-FFF2-40B4-BE49-F238E27FC236}">
                <a16:creationId xmlns:a16="http://schemas.microsoft.com/office/drawing/2014/main" id="{9036846B-040A-4BC0-AD5A-395CA39D39E7}"/>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BD1E816D-70AF-4595-9174-87C2D516AD24}"/>
              </a:ext>
            </a:extLst>
          </p:cNvPr>
          <p:cNvSpPr/>
          <p:nvPr userDrawn="1"/>
        </p:nvSpPr>
        <p:spPr>
          <a:xfrm>
            <a:off x="0" y="0"/>
            <a:ext cx="4942151" cy="6858000"/>
          </a:xfrm>
          <a:prstGeom prst="rect">
            <a:avLst/>
          </a:prstGeom>
          <a:solidFill>
            <a:srgbClr val="082544">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DCFC35A-CE85-49A5-A4FE-C07971E4BCC2}"/>
              </a:ext>
            </a:extLst>
          </p:cNvPr>
          <p:cNvSpPr/>
          <p:nvPr userDrawn="1"/>
        </p:nvSpPr>
        <p:spPr>
          <a:xfrm>
            <a:off x="3505200" y="611982"/>
            <a:ext cx="3263903" cy="8358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B31D5F57-3F44-4201-8EFE-8EB7587D8C2E}"/>
              </a:ext>
            </a:extLst>
          </p:cNvPr>
          <p:cNvSpPr txBox="1">
            <a:spLocks/>
          </p:cNvSpPr>
          <p:nvPr userDrawn="1"/>
        </p:nvSpPr>
        <p:spPr>
          <a:xfrm>
            <a:off x="3668334" y="695679"/>
            <a:ext cx="3340104" cy="701674"/>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spc="600" dirty="0">
                <a:solidFill>
                  <a:srgbClr val="082544"/>
                </a:solidFill>
                <a:latin typeface="Open Sans" panose="020B0606030504020204" pitchFamily="34" charset="0"/>
                <a:ea typeface="Open Sans" panose="020B0606030504020204" pitchFamily="34" charset="0"/>
                <a:cs typeface="Open Sans" panose="020B0606030504020204" pitchFamily="34" charset="0"/>
              </a:rPr>
              <a:t>AGENDA</a:t>
            </a:r>
          </a:p>
        </p:txBody>
      </p:sp>
      <p:sp>
        <p:nvSpPr>
          <p:cNvPr id="12" name="Rectangle 11">
            <a:extLst>
              <a:ext uri="{FF2B5EF4-FFF2-40B4-BE49-F238E27FC236}">
                <a16:creationId xmlns:a16="http://schemas.microsoft.com/office/drawing/2014/main" id="{8BB2CE13-5822-40D0-82F9-57A4FC18B5CE}"/>
              </a:ext>
            </a:extLst>
          </p:cNvPr>
          <p:cNvSpPr/>
          <p:nvPr userDrawn="1"/>
        </p:nvSpPr>
        <p:spPr>
          <a:xfrm flipH="1">
            <a:off x="7010400" y="611981"/>
            <a:ext cx="228600" cy="835818"/>
          </a:xfrm>
          <a:prstGeom prst="rect">
            <a:avLst/>
          </a:prstGeom>
          <a:solidFill>
            <a:srgbClr val="4EB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3657395"/>
      </p:ext>
    </p:extLst>
  </p:cSld>
  <p:clrMap bg1="lt1" tx1="dk1" bg2="lt2" tx2="dk2" accent1="accent1" accent2="accent2" accent3="accent3" accent4="accent4" accent5="accent5" accent6="accent6" hlink="hlink" folHlink="folHlink"/>
  <p:sldLayoutIdLst>
    <p:sldLayoutId id="214748367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A662392-8C60-422C-BD53-5B060C0328C5}"/>
              </a:ext>
            </a:extLst>
          </p:cNvPr>
          <p:cNvSpPr/>
          <p:nvPr userDrawn="1"/>
        </p:nvSpPr>
        <p:spPr>
          <a:xfrm>
            <a:off x="1" y="-1"/>
            <a:ext cx="9144000" cy="6858001"/>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20063658-E2D6-4390-92F2-102AE49FEFD9}"/>
              </a:ext>
            </a:extLst>
          </p:cNvPr>
          <p:cNvSpPr txBox="1">
            <a:spLocks/>
          </p:cNvSpPr>
          <p:nvPr userDrawn="1"/>
        </p:nvSpPr>
        <p:spPr>
          <a:xfrm>
            <a:off x="939825" y="3911600"/>
            <a:ext cx="2847975" cy="199072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0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p:txBody>
      </p:sp>
      <p:cxnSp>
        <p:nvCxnSpPr>
          <p:cNvPr id="12" name="Straight Connector 11">
            <a:extLst>
              <a:ext uri="{FF2B5EF4-FFF2-40B4-BE49-F238E27FC236}">
                <a16:creationId xmlns:a16="http://schemas.microsoft.com/office/drawing/2014/main" id="{ED7D56C5-C70A-4777-8FCC-BE84B3472530}"/>
              </a:ext>
            </a:extLst>
          </p:cNvPr>
          <p:cNvCxnSpPr>
            <a:cxnSpLocks/>
          </p:cNvCxnSpPr>
          <p:nvPr userDrawn="1"/>
        </p:nvCxnSpPr>
        <p:spPr>
          <a:xfrm>
            <a:off x="521632" y="4038600"/>
            <a:ext cx="0" cy="2362201"/>
          </a:xfrm>
          <a:prstGeom prst="line">
            <a:avLst/>
          </a:prstGeom>
          <a:ln w="152400">
            <a:solidFill>
              <a:srgbClr val="FAA140"/>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43AA4DAB-3C5E-48D7-A9ED-08AADC45657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400800" y="304800"/>
            <a:ext cx="2385642" cy="516889"/>
          </a:xfrm>
          <a:prstGeom prst="rect">
            <a:avLst/>
          </a:prstGeom>
        </p:spPr>
      </p:pic>
      <p:sp>
        <p:nvSpPr>
          <p:cNvPr id="7" name="Rectangle 7">
            <a:extLst>
              <a:ext uri="{FF2B5EF4-FFF2-40B4-BE49-F238E27FC236}">
                <a16:creationId xmlns:a16="http://schemas.microsoft.com/office/drawing/2014/main" id="{9036846B-040A-4BC0-AD5A-395CA39D39E7}"/>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49904225"/>
      </p:ext>
    </p:extLst>
  </p:cSld>
  <p:clrMap bg1="lt1" tx1="dk1" bg2="lt2" tx2="dk2" accent1="accent1" accent2="accent2" accent3="accent3" accent4="accent4" accent5="accent5" accent6="accent6" hlink="hlink" folHlink="folHlink"/>
  <p:sldLayoutIdLst>
    <p:sldLayoutId id="2147483679" r:id="rId1"/>
    <p:sldLayoutId id="214748371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65C33C10-F8EA-49E8-B332-B60CEB53A06A}"/>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2" name="Rectangle 21">
            <a:extLst>
              <a:ext uri="{FF2B5EF4-FFF2-40B4-BE49-F238E27FC236}">
                <a16:creationId xmlns:a16="http://schemas.microsoft.com/office/drawing/2014/main" id="{D9AE34D9-391E-42ED-B5B7-D975C2D52777}"/>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19F43CA-5563-4BCB-977D-1C93A36BB3DA}"/>
              </a:ext>
            </a:extLst>
          </p:cNvPr>
          <p:cNvSpPr/>
          <p:nvPr userDrawn="1"/>
        </p:nvSpPr>
        <p:spPr>
          <a:xfrm>
            <a:off x="-10610" y="0"/>
            <a:ext cx="9154610" cy="6858000"/>
          </a:xfrm>
          <a:prstGeom prst="rect">
            <a:avLst/>
          </a:prstGeom>
          <a:solidFill>
            <a:srgbClr val="08254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1CB55DD-9487-40C1-A19A-699BEFF8DD13}"/>
              </a:ext>
            </a:extLst>
          </p:cNvPr>
          <p:cNvSpPr/>
          <p:nvPr userDrawn="1"/>
        </p:nvSpPr>
        <p:spPr>
          <a:xfrm>
            <a:off x="828675" y="1720850"/>
            <a:ext cx="7486650" cy="341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506A75A-852F-4CAC-996A-7FFBF50E5A6D}"/>
              </a:ext>
            </a:extLst>
          </p:cNvPr>
          <p:cNvSpPr/>
          <p:nvPr userDrawn="1"/>
        </p:nvSpPr>
        <p:spPr>
          <a:xfrm>
            <a:off x="828674" y="1720850"/>
            <a:ext cx="2962275" cy="3416300"/>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8C339F53-5FDF-4B17-9D5C-C83F0C9A8A47}"/>
              </a:ext>
            </a:extLst>
          </p:cNvPr>
          <p:cNvSpPr txBox="1"/>
          <p:nvPr userDrawn="1"/>
        </p:nvSpPr>
        <p:spPr>
          <a:xfrm>
            <a:off x="1257455" y="2626426"/>
            <a:ext cx="3038475" cy="784830"/>
          </a:xfrm>
          <a:prstGeom prst="rect">
            <a:avLst/>
          </a:prstGeom>
          <a:noFill/>
        </p:spPr>
        <p:txBody>
          <a:bodyPr wrap="square" rtlCol="0">
            <a:spAutoFit/>
          </a:bodyPr>
          <a:lstStyle/>
          <a:p>
            <a:r>
              <a:rPr lang="en-US" sz="4500" b="1" spc="600" dirty="0">
                <a:solidFill>
                  <a:schemeClr val="bg1"/>
                </a:solidFill>
                <a:latin typeface="Open Sans" panose="020B0606030504020204" pitchFamily="34" charset="0"/>
                <a:ea typeface="Open Sans" panose="020B0606030504020204" pitchFamily="34" charset="0"/>
                <a:cs typeface="Open Sans" panose="020B0606030504020204" pitchFamily="34" charset="0"/>
              </a:rPr>
              <a:t>CHAT</a:t>
            </a:r>
          </a:p>
        </p:txBody>
      </p:sp>
      <p:pic>
        <p:nvPicPr>
          <p:cNvPr id="28" name="Graphic 27" descr="Chat">
            <a:extLst>
              <a:ext uri="{FF2B5EF4-FFF2-40B4-BE49-F238E27FC236}">
                <a16:creationId xmlns:a16="http://schemas.microsoft.com/office/drawing/2014/main" id="{C8F2D9B7-81E8-4054-A02A-819C319F200D}"/>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732730" y="3190003"/>
            <a:ext cx="1154162" cy="1154162"/>
          </a:xfrm>
          <a:prstGeom prst="rect">
            <a:avLst/>
          </a:prstGeom>
        </p:spPr>
      </p:pic>
      <p:sp>
        <p:nvSpPr>
          <p:cNvPr id="29" name="Rectangle 7">
            <a:extLst>
              <a:ext uri="{FF2B5EF4-FFF2-40B4-BE49-F238E27FC236}">
                <a16:creationId xmlns:a16="http://schemas.microsoft.com/office/drawing/2014/main" id="{729B5C75-8C4F-4651-B003-FC8672AEA92D}"/>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89846958"/>
      </p:ext>
    </p:extLst>
  </p:cSld>
  <p:clrMap bg1="lt1" tx1="dk1" bg2="lt2" tx2="dk2" accent1="accent1" accent2="accent2" accent3="accent3" accent4="accent4" accent5="accent5" accent6="accent6" hlink="hlink" folHlink="folHlink"/>
  <p:sldLayoutIdLst>
    <p:sldLayoutId id="214748368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picture containing person, brush, standing&#10;&#10;Description automatically generated">
            <a:extLst>
              <a:ext uri="{FF2B5EF4-FFF2-40B4-BE49-F238E27FC236}">
                <a16:creationId xmlns:a16="http://schemas.microsoft.com/office/drawing/2014/main" id="{9E796620-031A-4DBC-902C-7B32B89D6FB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2" name="Rectangle 21">
            <a:extLst>
              <a:ext uri="{FF2B5EF4-FFF2-40B4-BE49-F238E27FC236}">
                <a16:creationId xmlns:a16="http://schemas.microsoft.com/office/drawing/2014/main" id="{D9AE34D9-391E-42ED-B5B7-D975C2D52777}"/>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196EECB-53CF-468C-B0A4-E6CDCB69F2AA}"/>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33E4356-75F3-45BB-A41D-6CFE34FF892F}"/>
              </a:ext>
            </a:extLst>
          </p:cNvPr>
          <p:cNvSpPr/>
          <p:nvPr userDrawn="1"/>
        </p:nvSpPr>
        <p:spPr>
          <a:xfrm>
            <a:off x="0" y="0"/>
            <a:ext cx="9144000" cy="6858000"/>
          </a:xfrm>
          <a:prstGeom prst="rect">
            <a:avLst/>
          </a:prstGeom>
          <a:solidFill>
            <a:srgbClr val="08254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4A2E031-8AE7-45C9-86D2-23D8348C2FEC}"/>
              </a:ext>
            </a:extLst>
          </p:cNvPr>
          <p:cNvSpPr/>
          <p:nvPr userDrawn="1"/>
        </p:nvSpPr>
        <p:spPr>
          <a:xfrm>
            <a:off x="828675" y="1720850"/>
            <a:ext cx="7486650" cy="341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885B939-49DC-4C3D-AE9C-0E52E315D299}"/>
              </a:ext>
            </a:extLst>
          </p:cNvPr>
          <p:cNvSpPr/>
          <p:nvPr userDrawn="1"/>
        </p:nvSpPr>
        <p:spPr>
          <a:xfrm>
            <a:off x="828674" y="1720850"/>
            <a:ext cx="2962275" cy="3416300"/>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002A376-BC3E-436E-8C89-91166A2E5693}"/>
              </a:ext>
            </a:extLst>
          </p:cNvPr>
          <p:cNvSpPr txBox="1"/>
          <p:nvPr userDrawn="1"/>
        </p:nvSpPr>
        <p:spPr>
          <a:xfrm>
            <a:off x="1371600" y="2589591"/>
            <a:ext cx="2247745" cy="784830"/>
          </a:xfrm>
          <a:prstGeom prst="rect">
            <a:avLst/>
          </a:prstGeom>
          <a:noFill/>
        </p:spPr>
        <p:txBody>
          <a:bodyPr wrap="square" rtlCol="0">
            <a:spAutoFit/>
          </a:bodyPr>
          <a:lstStyle/>
          <a:p>
            <a:r>
              <a:rPr lang="en-US" sz="4500" b="1" spc="600" dirty="0">
                <a:solidFill>
                  <a:schemeClr val="bg1"/>
                </a:solidFill>
                <a:latin typeface="Open Sans" panose="020B0606030504020204" pitchFamily="34" charset="0"/>
                <a:ea typeface="Open Sans" panose="020B0606030504020204" pitchFamily="34" charset="0"/>
                <a:cs typeface="Open Sans" panose="020B0606030504020204" pitchFamily="34" charset="0"/>
              </a:rPr>
              <a:t>POLL</a:t>
            </a:r>
          </a:p>
        </p:txBody>
      </p:sp>
      <p:pic>
        <p:nvPicPr>
          <p:cNvPr id="18" name="Graphic 17" descr="Bar chart">
            <a:extLst>
              <a:ext uri="{FF2B5EF4-FFF2-40B4-BE49-F238E27FC236}">
                <a16:creationId xmlns:a16="http://schemas.microsoft.com/office/drawing/2014/main" id="{C36B4553-9BCF-4ABD-A810-B0465C842FCF}"/>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852611" y="3352800"/>
            <a:ext cx="914400" cy="914400"/>
          </a:xfrm>
          <a:prstGeom prst="rect">
            <a:avLst/>
          </a:prstGeom>
        </p:spPr>
      </p:pic>
      <p:sp>
        <p:nvSpPr>
          <p:cNvPr id="19" name="Rectangle 7">
            <a:extLst>
              <a:ext uri="{FF2B5EF4-FFF2-40B4-BE49-F238E27FC236}">
                <a16:creationId xmlns:a16="http://schemas.microsoft.com/office/drawing/2014/main" id="{E8979437-C20A-4FAE-9A30-0C752D1DAE85}"/>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33701819"/>
      </p:ext>
    </p:extLst>
  </p:cSld>
  <p:clrMap bg1="lt1" tx1="dk1" bg2="lt2" tx2="dk2" accent1="accent1" accent2="accent2" accent3="accent3" accent4="accent4" accent5="accent5" accent6="accent6" hlink="hlink" folHlink="folHlink"/>
  <p:sldLayoutIdLst>
    <p:sldLayoutId id="214748368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A picture containing light&#10;&#10;Description automatically generated">
            <a:extLst>
              <a:ext uri="{FF2B5EF4-FFF2-40B4-BE49-F238E27FC236}">
                <a16:creationId xmlns:a16="http://schemas.microsoft.com/office/drawing/2014/main" id="{61BCB311-87E5-47E6-A28C-9AA722241FC0}"/>
              </a:ext>
            </a:extLst>
          </p:cNvPr>
          <p:cNvPicPr>
            <a:picLocks noChangeAspect="1"/>
          </p:cNvPicPr>
          <p:nvPr userDrawn="1"/>
        </p:nvPicPr>
        <p:blipFill rotWithShape="1">
          <a:blip r:embed="rId5" cstate="screen">
            <a:alphaModFix amt="70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p:blipFill>
        <p:spPr>
          <a:xfrm>
            <a:off x="0" y="4015"/>
            <a:ext cx="9144000" cy="6853985"/>
          </a:xfrm>
          <a:prstGeom prst="rect">
            <a:avLst/>
          </a:prstGeom>
        </p:spPr>
      </p:pic>
      <p:sp>
        <p:nvSpPr>
          <p:cNvPr id="22" name="Rectangle 21">
            <a:extLst>
              <a:ext uri="{FF2B5EF4-FFF2-40B4-BE49-F238E27FC236}">
                <a16:creationId xmlns:a16="http://schemas.microsoft.com/office/drawing/2014/main" id="{D9AE34D9-391E-42ED-B5B7-D975C2D52777}"/>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196EECB-53CF-468C-B0A4-E6CDCB69F2AA}"/>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33E4356-75F3-45BB-A41D-6CFE34FF892F}"/>
              </a:ext>
            </a:extLst>
          </p:cNvPr>
          <p:cNvSpPr/>
          <p:nvPr userDrawn="1"/>
        </p:nvSpPr>
        <p:spPr>
          <a:xfrm>
            <a:off x="0" y="-4015"/>
            <a:ext cx="9144000" cy="6858000"/>
          </a:xfrm>
          <a:prstGeom prst="rect">
            <a:avLst/>
          </a:prstGeom>
          <a:solidFill>
            <a:srgbClr val="08254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4A2E031-8AE7-45C9-86D2-23D8348C2FEC}"/>
              </a:ext>
            </a:extLst>
          </p:cNvPr>
          <p:cNvSpPr/>
          <p:nvPr userDrawn="1"/>
        </p:nvSpPr>
        <p:spPr>
          <a:xfrm>
            <a:off x="828675" y="1720850"/>
            <a:ext cx="7486650" cy="341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885B939-49DC-4C3D-AE9C-0E52E315D299}"/>
              </a:ext>
            </a:extLst>
          </p:cNvPr>
          <p:cNvSpPr/>
          <p:nvPr userDrawn="1"/>
        </p:nvSpPr>
        <p:spPr>
          <a:xfrm>
            <a:off x="828674" y="1720850"/>
            <a:ext cx="2962275" cy="3416300"/>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002A376-BC3E-436E-8C89-91166A2E5693}"/>
              </a:ext>
            </a:extLst>
          </p:cNvPr>
          <p:cNvSpPr txBox="1"/>
          <p:nvPr userDrawn="1"/>
        </p:nvSpPr>
        <p:spPr>
          <a:xfrm>
            <a:off x="904874" y="2678607"/>
            <a:ext cx="3378045" cy="677108"/>
          </a:xfrm>
          <a:prstGeom prst="rect">
            <a:avLst/>
          </a:prstGeom>
          <a:noFill/>
        </p:spPr>
        <p:txBody>
          <a:bodyPr wrap="square" rtlCol="0">
            <a:spAutoFit/>
          </a:bodyPr>
          <a:lstStyle/>
          <a:p>
            <a:r>
              <a:rPr lang="en-US" sz="3800" b="1" spc="600" dirty="0">
                <a:solidFill>
                  <a:schemeClr val="bg1"/>
                </a:solidFill>
                <a:latin typeface="Open Sans" panose="020B0606030504020204" pitchFamily="34" charset="0"/>
                <a:ea typeface="Open Sans" panose="020B0606030504020204" pitchFamily="34" charset="0"/>
                <a:cs typeface="Open Sans" panose="020B0606030504020204" pitchFamily="34" charset="0"/>
              </a:rPr>
              <a:t>ACTIVITY</a:t>
            </a:r>
          </a:p>
        </p:txBody>
      </p:sp>
      <p:sp>
        <p:nvSpPr>
          <p:cNvPr id="19" name="Rectangle 7">
            <a:extLst>
              <a:ext uri="{FF2B5EF4-FFF2-40B4-BE49-F238E27FC236}">
                <a16:creationId xmlns:a16="http://schemas.microsoft.com/office/drawing/2014/main" id="{E8979437-C20A-4FAE-9A30-0C752D1DAE85}"/>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descr="A picture containing light&#10;&#10;Description automatically generated">
            <a:extLst>
              <a:ext uri="{FF2B5EF4-FFF2-40B4-BE49-F238E27FC236}">
                <a16:creationId xmlns:a16="http://schemas.microsoft.com/office/drawing/2014/main" id="{24181F59-4EB9-41FF-B8B6-C8D6A29480E0}"/>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596088" y="3158982"/>
            <a:ext cx="1387618" cy="1387618"/>
          </a:xfrm>
          <a:prstGeom prst="rect">
            <a:avLst/>
          </a:prstGeom>
        </p:spPr>
      </p:pic>
    </p:spTree>
    <p:extLst>
      <p:ext uri="{BB962C8B-B14F-4D97-AF65-F5344CB8AC3E}">
        <p14:creationId xmlns:p14="http://schemas.microsoft.com/office/powerpoint/2010/main" val="1358913853"/>
      </p:ext>
    </p:extLst>
  </p:cSld>
  <p:clrMap bg1="lt1" tx1="dk1" bg2="lt2" tx2="dk2" accent1="accent1" accent2="accent2" accent3="accent3" accent4="accent4" accent5="accent5" accent6="accent6" hlink="hlink" folHlink="folHlink"/>
  <p:sldLayoutIdLst>
    <p:sldLayoutId id="2147483682" r:id="rId1"/>
    <p:sldLayoutId id="2147483713" r:id="rId2"/>
    <p:sldLayoutId id="214748372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mailto:Jeanine.bias@gmail.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7.jpeg"/><Relationship Id="rId7" Type="http://schemas.openxmlformats.org/officeDocument/2006/relationships/diagramColors" Target="../diagrams/colors2.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hyperlink" Target="http://www.foodista.com/blog/2011/10/08/martha-stewarts-daughter-writes-tell-all-book"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hyperlink" Target="http://www.foodista.com/blog/2011/10/08/martha-stewarts-daughter-writes-tell-all-book"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60.jpeg"/><Relationship Id="rId7" Type="http://schemas.openxmlformats.org/officeDocument/2006/relationships/diagramColors" Target="../diagrams/colors4.xml"/><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3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1.tiff"/><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DE0CFE0-0C9C-45A5-8537-5B67B00F1AFC}"/>
              </a:ext>
            </a:extLst>
          </p:cNvPr>
          <p:cNvSpPr>
            <a:spLocks noGrp="1"/>
          </p:cNvSpPr>
          <p:nvPr>
            <p:ph type="title"/>
          </p:nvPr>
        </p:nvSpPr>
        <p:spPr>
          <a:xfrm>
            <a:off x="681645" y="2204815"/>
            <a:ext cx="7827990" cy="1037413"/>
          </a:xfrm>
        </p:spPr>
        <p:txBody>
          <a:bodyPr/>
          <a:lstStyle/>
          <a:p>
            <a:r>
              <a:rPr lang="en-US" dirty="0"/>
              <a:t>Mitigating and Responding to Bias in your Title IX Process</a:t>
            </a:r>
          </a:p>
        </p:txBody>
      </p:sp>
      <p:sp>
        <p:nvSpPr>
          <p:cNvPr id="6" name="Title 2">
            <a:extLst>
              <a:ext uri="{FF2B5EF4-FFF2-40B4-BE49-F238E27FC236}">
                <a16:creationId xmlns:a16="http://schemas.microsoft.com/office/drawing/2014/main" id="{2E494A94-F93E-44A1-A9AC-AE83A2A54660}"/>
              </a:ext>
            </a:extLst>
          </p:cNvPr>
          <p:cNvSpPr>
            <a:spLocks noGrp="1"/>
          </p:cNvSpPr>
          <p:nvPr>
            <p:ph type="body" sz="quarter" idx="14"/>
          </p:nvPr>
        </p:nvSpPr>
        <p:spPr>
          <a:xfrm>
            <a:off x="2266838" y="3472148"/>
            <a:ext cx="6195515" cy="254925"/>
          </a:xfrm>
        </p:spPr>
        <p:txBody>
          <a:bodyPr/>
          <a:lstStyle/>
          <a:p>
            <a:r>
              <a:rPr lang="en-US" dirty="0"/>
              <a:t>Jeanine Bias-Nelson</a:t>
            </a:r>
          </a:p>
        </p:txBody>
      </p:sp>
      <p:sp>
        <p:nvSpPr>
          <p:cNvPr id="4" name="Text Placeholder 1">
            <a:extLst>
              <a:ext uri="{FF2B5EF4-FFF2-40B4-BE49-F238E27FC236}">
                <a16:creationId xmlns:a16="http://schemas.microsoft.com/office/drawing/2014/main" id="{3E186FB7-57C6-4C30-B088-080AADE87B2C}"/>
              </a:ext>
            </a:extLst>
          </p:cNvPr>
          <p:cNvSpPr>
            <a:spLocks noGrp="1"/>
          </p:cNvSpPr>
          <p:nvPr>
            <p:ph type="body" sz="quarter" idx="12"/>
          </p:nvPr>
        </p:nvSpPr>
        <p:spPr>
          <a:xfrm>
            <a:off x="2266839" y="3762679"/>
            <a:ext cx="6195515" cy="254925"/>
          </a:xfrm>
        </p:spPr>
        <p:txBody>
          <a:bodyPr/>
          <a:lstStyle/>
          <a:p>
            <a:r>
              <a:rPr lang="en-US" dirty="0"/>
              <a:t>Director, Office of Equity and Inclusion/Title IX Coordinator</a:t>
            </a:r>
          </a:p>
        </p:txBody>
      </p:sp>
      <p:sp>
        <p:nvSpPr>
          <p:cNvPr id="2" name="Text Placeholder 3">
            <a:extLst>
              <a:ext uri="{FF2B5EF4-FFF2-40B4-BE49-F238E27FC236}">
                <a16:creationId xmlns:a16="http://schemas.microsoft.com/office/drawing/2014/main" id="{6728A617-9E2D-4D53-99E9-53F08193AEE1}"/>
              </a:ext>
            </a:extLst>
          </p:cNvPr>
          <p:cNvSpPr>
            <a:spLocks noGrp="1"/>
          </p:cNvSpPr>
          <p:nvPr>
            <p:ph type="body" sz="quarter" idx="11"/>
          </p:nvPr>
        </p:nvSpPr>
        <p:spPr>
          <a:xfrm>
            <a:off x="2266840" y="4015875"/>
            <a:ext cx="6195515" cy="254925"/>
          </a:xfrm>
        </p:spPr>
        <p:txBody>
          <a:bodyPr/>
          <a:lstStyle/>
          <a:p>
            <a:r>
              <a:rPr lang="en-US" dirty="0"/>
              <a:t>Sam Houston State University</a:t>
            </a:r>
          </a:p>
        </p:txBody>
      </p:sp>
      <p:sp>
        <p:nvSpPr>
          <p:cNvPr id="8" name="Text Placeholder 3">
            <a:extLst>
              <a:ext uri="{FF2B5EF4-FFF2-40B4-BE49-F238E27FC236}">
                <a16:creationId xmlns:a16="http://schemas.microsoft.com/office/drawing/2014/main" id="{5723B6E9-6484-4925-AF37-A279D434B84B}"/>
              </a:ext>
            </a:extLst>
          </p:cNvPr>
          <p:cNvSpPr txBox="1">
            <a:spLocks/>
          </p:cNvSpPr>
          <p:nvPr/>
        </p:nvSpPr>
        <p:spPr>
          <a:xfrm>
            <a:off x="2266839" y="4269071"/>
            <a:ext cx="6195515" cy="25492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082544"/>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hlinkClick r:id="rId2"/>
              </a:rPr>
              <a:t>Jeanine.bias@gmail.com</a:t>
            </a:r>
            <a:r>
              <a:rPr lang="en-US" dirty="0"/>
              <a:t> </a:t>
            </a:r>
          </a:p>
        </p:txBody>
      </p:sp>
      <p:pic>
        <p:nvPicPr>
          <p:cNvPr id="1028" name="Picture 4" descr="Portrait of Jeanine Bias-Nelson">
            <a:extLst>
              <a:ext uri="{FF2B5EF4-FFF2-40B4-BE49-F238E27FC236}">
                <a16:creationId xmlns:a16="http://schemas.microsoft.com/office/drawing/2014/main" id="{87928A0E-294F-4000-B93E-5478ED5B142F}"/>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681645" y="3301500"/>
            <a:ext cx="1428750" cy="1428750"/>
          </a:xfrm>
          <a:prstGeom prst="ellipse">
            <a:avLst/>
          </a:prstGeom>
          <a:ln w="38100" cap="sq">
            <a:noFill/>
            <a:prstDash val="solid"/>
            <a:miter lim="800000"/>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03776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14" name="Picture 2" descr="Image of a car crash and a coconut falling from a tree.">
            <a:extLst>
              <a:ext uri="{FF2B5EF4-FFF2-40B4-BE49-F238E27FC236}">
                <a16:creationId xmlns:a16="http://schemas.microsoft.com/office/drawing/2014/main" id="{AF3571ED-4702-46CA-A394-43EAA0F32BF8}"/>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r="-1" b="-1"/>
          <a:stretch/>
        </p:blipFill>
        <p:spPr bwMode="auto">
          <a:xfrm>
            <a:off x="371741" y="1302807"/>
            <a:ext cx="8661654" cy="446227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E9308BF-1746-4B4A-9FD1-9D87A188D704}"/>
              </a:ext>
            </a:extLst>
          </p:cNvPr>
          <p:cNvSpPr txBox="1"/>
          <p:nvPr/>
        </p:nvSpPr>
        <p:spPr>
          <a:xfrm>
            <a:off x="572568" y="307649"/>
            <a:ext cx="8455466" cy="487110"/>
          </a:xfrm>
          <a:prstGeom prst="rect">
            <a:avLst/>
          </a:prstGeom>
        </p:spPr>
        <p:txBody>
          <a:bodyPr vert="horz" lIns="91440" tIns="45720" rIns="91440" bIns="45720" rtlCol="0" anchor="t">
            <a:noAutofit/>
          </a:bodyPr>
          <a:lstStyle/>
          <a:p>
            <a:pPr marL="0" marR="0" lvl="0" indent="0" defTabSz="914400" fontAlgn="auto">
              <a:lnSpc>
                <a:spcPct val="90000"/>
              </a:lnSpc>
              <a:spcBef>
                <a:spcPct val="0"/>
              </a:spcBef>
              <a:spcAft>
                <a:spcPts val="600"/>
              </a:spcAft>
              <a:buClrTx/>
              <a:buSzTx/>
              <a:tabLst/>
              <a:defRPr/>
            </a:pPr>
            <a:r>
              <a:rPr lang="en-US" sz="3100" b="1" kern="1200" dirty="0">
                <a:solidFill>
                  <a:srgbClr val="082544"/>
                </a:solidFill>
                <a:latin typeface="Open Sans" panose="020B0606030504020204" pitchFamily="34" charset="0"/>
                <a:ea typeface="Open Sans" panose="020B0606030504020204" pitchFamily="34" charset="0"/>
                <a:cs typeface="Open Sans" panose="020B0606030504020204" pitchFamily="34" charset="0"/>
              </a:rPr>
              <a:t>Does this information change your </a:t>
            </a:r>
            <a:r>
              <a:rPr lang="en-US" sz="3100" b="1" dirty="0">
                <a:solidFill>
                  <a:srgbClr val="082544"/>
                </a:solidFill>
                <a:latin typeface="Open Sans" panose="020B0606030504020204" pitchFamily="34" charset="0"/>
                <a:ea typeface="Open Sans" panose="020B0606030504020204" pitchFamily="34" charset="0"/>
                <a:cs typeface="Open Sans" panose="020B0606030504020204" pitchFamily="34" charset="0"/>
              </a:rPr>
              <a:t>mind?</a:t>
            </a:r>
            <a:endParaRPr kumimoji="0" lang="en-US" sz="3100" b="1" i="0" u="none" strike="noStrike" kern="1200" cap="none" spc="0" normalizeH="0" baseline="0" noProof="0" dirty="0">
              <a:ln>
                <a:noFill/>
              </a:ln>
              <a:solidFill>
                <a:srgbClr val="082544"/>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 name="Rectangle 6">
            <a:extLst>
              <a:ext uri="{FF2B5EF4-FFF2-40B4-BE49-F238E27FC236}">
                <a16:creationId xmlns:a16="http://schemas.microsoft.com/office/drawing/2014/main" id="{4016315C-8F2B-764E-8417-F044779947AB}"/>
              </a:ext>
            </a:extLst>
          </p:cNvPr>
          <p:cNvSpPr/>
          <p:nvPr/>
        </p:nvSpPr>
        <p:spPr>
          <a:xfrm>
            <a:off x="264919" y="247828"/>
            <a:ext cx="213645" cy="606752"/>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5368659"/>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362" name="Picture 2" descr="Image of the smoker on the previous slide was Germany´s Chancellor &#10;for 8 years – Helmut Schmidt &#10;">
            <a:extLst>
              <a:ext uri="{FF2B5EF4-FFF2-40B4-BE49-F238E27FC236}">
                <a16:creationId xmlns:a16="http://schemas.microsoft.com/office/drawing/2014/main" id="{F26CBF49-19D5-4C05-AC4F-E87468974D30}"/>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r="-1"/>
          <a:stretch/>
        </p:blipFill>
        <p:spPr bwMode="auto">
          <a:xfrm>
            <a:off x="264919" y="1321219"/>
            <a:ext cx="8661654" cy="446227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B55A8DE-6DAB-4E4D-B5A6-5579025934FB}"/>
              </a:ext>
            </a:extLst>
          </p:cNvPr>
          <p:cNvSpPr txBox="1"/>
          <p:nvPr/>
        </p:nvSpPr>
        <p:spPr>
          <a:xfrm>
            <a:off x="572568" y="307649"/>
            <a:ext cx="8455466" cy="487110"/>
          </a:xfrm>
          <a:prstGeom prst="rect">
            <a:avLst/>
          </a:prstGeom>
        </p:spPr>
        <p:txBody>
          <a:bodyPr vert="horz" lIns="91440" tIns="45720" rIns="91440" bIns="45720" rtlCol="0" anchor="t">
            <a:noAutofit/>
          </a:bodyPr>
          <a:lstStyle/>
          <a:p>
            <a:pPr marL="0" marR="0" lvl="0" indent="0" defTabSz="914400" fontAlgn="auto">
              <a:lnSpc>
                <a:spcPct val="90000"/>
              </a:lnSpc>
              <a:spcBef>
                <a:spcPct val="0"/>
              </a:spcBef>
              <a:spcAft>
                <a:spcPts val="600"/>
              </a:spcAft>
              <a:buClrTx/>
              <a:buSzTx/>
              <a:tabLst/>
              <a:defRPr/>
            </a:pPr>
            <a:r>
              <a:rPr lang="en-US" sz="3100" b="1" kern="1200" dirty="0">
                <a:solidFill>
                  <a:srgbClr val="082544"/>
                </a:solidFill>
                <a:latin typeface="Open Sans" panose="020B0606030504020204" pitchFamily="34" charset="0"/>
                <a:ea typeface="Open Sans" panose="020B0606030504020204" pitchFamily="34" charset="0"/>
                <a:cs typeface="Open Sans" panose="020B0606030504020204" pitchFamily="34" charset="0"/>
              </a:rPr>
              <a:t>Does this information change your </a:t>
            </a:r>
            <a:r>
              <a:rPr lang="en-US" sz="3100" b="1" dirty="0">
                <a:solidFill>
                  <a:srgbClr val="082544"/>
                </a:solidFill>
                <a:latin typeface="Open Sans" panose="020B0606030504020204" pitchFamily="34" charset="0"/>
                <a:ea typeface="Open Sans" panose="020B0606030504020204" pitchFamily="34" charset="0"/>
                <a:cs typeface="Open Sans" panose="020B0606030504020204" pitchFamily="34" charset="0"/>
              </a:rPr>
              <a:t>mind?</a:t>
            </a:r>
            <a:endParaRPr kumimoji="0" lang="en-US" sz="3100" b="1" i="0" u="none" strike="noStrike" kern="1200" cap="none" spc="0" normalizeH="0" baseline="0" noProof="0" dirty="0">
              <a:ln>
                <a:noFill/>
              </a:ln>
              <a:solidFill>
                <a:srgbClr val="082544"/>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 name="Rectangle 6">
            <a:extLst>
              <a:ext uri="{FF2B5EF4-FFF2-40B4-BE49-F238E27FC236}">
                <a16:creationId xmlns:a16="http://schemas.microsoft.com/office/drawing/2014/main" id="{E290F007-2BCD-A54B-A2FA-2A35DC2072D7}"/>
              </a:ext>
            </a:extLst>
          </p:cNvPr>
          <p:cNvSpPr/>
          <p:nvPr/>
        </p:nvSpPr>
        <p:spPr>
          <a:xfrm>
            <a:off x="264919" y="247828"/>
            <a:ext cx="213645" cy="606752"/>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4210850"/>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C3025-9AB4-4D6D-A31D-5EBD334FCE82}"/>
              </a:ext>
            </a:extLst>
          </p:cNvPr>
          <p:cNvSpPr>
            <a:spLocks noGrp="1"/>
          </p:cNvSpPr>
          <p:nvPr>
            <p:ph type="title" idx="4294967295"/>
          </p:nvPr>
        </p:nvSpPr>
        <p:spPr>
          <a:xfrm>
            <a:off x="1828800" y="320674"/>
            <a:ext cx="6110243" cy="1325563"/>
          </a:xfrm>
        </p:spPr>
        <p:txBody>
          <a:bodyPr vert="horz" lIns="91440" tIns="45720" rIns="91440" bIns="45720" rtlCol="0" anchor="ctr">
            <a:normAutofit/>
          </a:bodyPr>
          <a:lstStyle/>
          <a:p>
            <a:r>
              <a:rPr lang="en-US" sz="4700" b="1" kern="1200" dirty="0">
                <a:solidFill>
                  <a:srgbClr val="082544"/>
                </a:solidFill>
                <a:latin typeface="Open Sans" panose="020B0606030504020204" pitchFamily="34" charset="0"/>
                <a:ea typeface="Open Sans" panose="020B0606030504020204" pitchFamily="34" charset="0"/>
                <a:cs typeface="Open Sans" panose="020B0606030504020204" pitchFamily="34" charset="0"/>
              </a:rPr>
              <a:t>Guiding Principles</a:t>
            </a:r>
          </a:p>
        </p:txBody>
      </p:sp>
      <p:graphicFrame>
        <p:nvGraphicFramePr>
          <p:cNvPr id="5" name="Content Placeholder 2">
            <a:extLst>
              <a:ext uri="{FF2B5EF4-FFF2-40B4-BE49-F238E27FC236}">
                <a16:creationId xmlns:a16="http://schemas.microsoft.com/office/drawing/2014/main" id="{BDB7640A-5624-4866-A078-B09FE9D8B3E3}"/>
              </a:ext>
            </a:extLst>
          </p:cNvPr>
          <p:cNvGraphicFramePr>
            <a:graphicFrameLocks noGrp="1"/>
          </p:cNvGraphicFramePr>
          <p:nvPr>
            <p:ph idx="4294967295"/>
            <p:extLst>
              <p:ext uri="{D42A27DB-BD31-4B8C-83A1-F6EECF244321}">
                <p14:modId xmlns:p14="http://schemas.microsoft.com/office/powerpoint/2010/main" val="3442011360"/>
              </p:ext>
            </p:extLst>
          </p:nvPr>
        </p:nvGraphicFramePr>
        <p:xfrm>
          <a:off x="294481" y="983456"/>
          <a:ext cx="8555038" cy="5375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942732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Image of a magnifying glass behind placed on a yellow surface.">
            <a:extLst>
              <a:ext uri="{FF2B5EF4-FFF2-40B4-BE49-F238E27FC236}">
                <a16:creationId xmlns:a16="http://schemas.microsoft.com/office/drawing/2014/main" id="{B560B448-4F02-462E-9AE6-880A2C125D0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 name="Title 1"/>
          <p:cNvSpPr>
            <a:spLocks noGrp="1"/>
          </p:cNvSpPr>
          <p:nvPr>
            <p:ph type="title" idx="4294967295"/>
          </p:nvPr>
        </p:nvSpPr>
        <p:spPr>
          <a:xfrm>
            <a:off x="290456" y="4815018"/>
            <a:ext cx="7659445" cy="1265238"/>
          </a:xfrm>
        </p:spPr>
        <p:txBody>
          <a:bodyPr vert="horz" lIns="91440" tIns="45720" rIns="91440" bIns="45720" rtlCol="0" anchor="ctr">
            <a:noAutofit/>
          </a:bodyPr>
          <a:lstStyle/>
          <a:p>
            <a:pPr>
              <a:lnSpc>
                <a:spcPct val="90000"/>
              </a:lnSpc>
            </a:pPr>
            <a:r>
              <a:rPr lang="en-US" sz="5200" b="1" dirty="0">
                <a:solidFill>
                  <a:srgbClr val="FFFFFF"/>
                </a:solidFill>
                <a:latin typeface="Open Sans" panose="020B0606030504020204" pitchFamily="34" charset="0"/>
                <a:ea typeface="Open Sans" panose="020B0606030504020204" pitchFamily="34" charset="0"/>
                <a:cs typeface="Open Sans" panose="020B0606030504020204" pitchFamily="34" charset="0"/>
              </a:rPr>
              <a:t>Are you biased? I am.</a:t>
            </a:r>
          </a:p>
        </p:txBody>
      </p:sp>
      <p:sp>
        <p:nvSpPr>
          <p:cNvPr id="4" name="Rectangle 7">
            <a:extLst>
              <a:ext uri="{FF2B5EF4-FFF2-40B4-BE49-F238E27FC236}">
                <a16:creationId xmlns:a16="http://schemas.microsoft.com/office/drawing/2014/main" id="{A7CACEC3-DEFA-7448-9854-E9E00C46432C}"/>
              </a:ext>
            </a:extLst>
          </p:cNvPr>
          <p:cNvSpPr>
            <a:spLocks noChangeArrowheads="1"/>
          </p:cNvSpPr>
          <p:nvPr/>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rPr>
              <a:pPr algn="r">
                <a:defRPr/>
              </a:pPr>
              <a:t>13</a:t>
            </a:fld>
            <a:endPar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16244745"/>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DC1DB2C-FCAA-4ABC-8320-8BE065A3B158}"/>
              </a:ext>
            </a:extLst>
          </p:cNvPr>
          <p:cNvPicPr>
            <a:picLocks noChangeAspect="1"/>
          </p:cNvPicPr>
          <p:nvPr/>
        </p:nvPicPr>
        <p:blipFill rotWithShape="1">
          <a:blip r:embed="rId3" cstate="screen">
            <a:alphaModFix amt="35000"/>
            <a:extLst>
              <a:ext uri="{28A0092B-C50C-407E-A947-70E740481C1C}">
                <a14:useLocalDpi xmlns:a14="http://schemas.microsoft.com/office/drawing/2010/main"/>
              </a:ext>
            </a:extLst>
          </a:blip>
          <a:srcRect/>
          <a:stretch/>
        </p:blipFill>
        <p:spPr>
          <a:xfrm>
            <a:off x="20" y="10"/>
            <a:ext cx="9143980" cy="6857990"/>
          </a:xfrm>
          <a:prstGeom prst="rect">
            <a:avLst/>
          </a:prstGeom>
        </p:spPr>
      </p:pic>
      <p:sp>
        <p:nvSpPr>
          <p:cNvPr id="2" name="Title 1">
            <a:extLst>
              <a:ext uri="{FF2B5EF4-FFF2-40B4-BE49-F238E27FC236}">
                <a16:creationId xmlns:a16="http://schemas.microsoft.com/office/drawing/2014/main" id="{B1334029-FB76-4CBD-8C1B-2BC9692C820B}"/>
              </a:ext>
            </a:extLst>
          </p:cNvPr>
          <p:cNvSpPr>
            <a:spLocks noGrp="1"/>
          </p:cNvSpPr>
          <p:nvPr>
            <p:ph type="title" idx="4294967295"/>
          </p:nvPr>
        </p:nvSpPr>
        <p:spPr>
          <a:xfrm>
            <a:off x="628650" y="365125"/>
            <a:ext cx="7886700" cy="1325563"/>
          </a:xfrm>
        </p:spPr>
        <p:txBody>
          <a:bodyPr vert="horz" lIns="91440" tIns="45720" rIns="91440" bIns="45720" rtlCol="0" anchor="t">
            <a:normAutofit/>
          </a:bodyPr>
          <a:lstStyle/>
          <a:p>
            <a:r>
              <a:rPr lang="en-US" sz="3200" b="1" dirty="0">
                <a:solidFill>
                  <a:srgbClr val="FFFFFF"/>
                </a:solidFill>
                <a:latin typeface="Open Sans" panose="020B0606030504020204" pitchFamily="34" charset="0"/>
                <a:ea typeface="Open Sans" panose="020B0606030504020204" pitchFamily="34" charset="0"/>
                <a:cs typeface="Open Sans" panose="020B0606030504020204" pitchFamily="34" charset="0"/>
              </a:rPr>
              <a:t>Jumpstarting Our </a:t>
            </a:r>
            <a:br>
              <a:rPr lang="en-US" sz="3200" b="1" dirty="0">
                <a:solidFill>
                  <a:srgbClr val="FFFFFF"/>
                </a:solidFill>
                <a:latin typeface="Open Sans" panose="020B0606030504020204" pitchFamily="34" charset="0"/>
                <a:ea typeface="Open Sans" panose="020B0606030504020204" pitchFamily="34" charset="0"/>
                <a:cs typeface="Open Sans" panose="020B0606030504020204" pitchFamily="34" charset="0"/>
              </a:rPr>
            </a:br>
            <a:r>
              <a:rPr lang="en-US" sz="3200" b="1" dirty="0">
                <a:solidFill>
                  <a:srgbClr val="FFFFFF"/>
                </a:solidFill>
                <a:latin typeface="Open Sans" panose="020B0606030504020204" pitchFamily="34" charset="0"/>
                <a:ea typeface="Open Sans" panose="020B0606030504020204" pitchFamily="34" charset="0"/>
                <a:cs typeface="Open Sans" panose="020B0606030504020204" pitchFamily="34" charset="0"/>
              </a:rPr>
              <a:t>Understanding of Biases</a:t>
            </a:r>
          </a:p>
        </p:txBody>
      </p:sp>
      <p:graphicFrame>
        <p:nvGraphicFramePr>
          <p:cNvPr id="5" name="Content Placeholder 2">
            <a:extLst>
              <a:ext uri="{FF2B5EF4-FFF2-40B4-BE49-F238E27FC236}">
                <a16:creationId xmlns:a16="http://schemas.microsoft.com/office/drawing/2014/main" id="{536B06B0-88FE-419A-A78F-197B4813CD00}"/>
              </a:ext>
            </a:extLst>
          </p:cNvPr>
          <p:cNvGraphicFramePr>
            <a:graphicFrameLocks noGrp="1"/>
          </p:cNvGraphicFramePr>
          <p:nvPr>
            <p:ph idx="4294967295"/>
            <p:extLst>
              <p:ext uri="{D42A27DB-BD31-4B8C-83A1-F6EECF244321}">
                <p14:modId xmlns:p14="http://schemas.microsoft.com/office/powerpoint/2010/main" val="2819709595"/>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ectangle 7">
            <a:extLst>
              <a:ext uri="{FF2B5EF4-FFF2-40B4-BE49-F238E27FC236}">
                <a16:creationId xmlns:a16="http://schemas.microsoft.com/office/drawing/2014/main" id="{D2185C66-3963-494C-9460-6A3652AF0501}"/>
              </a:ext>
            </a:extLst>
          </p:cNvPr>
          <p:cNvSpPr>
            <a:spLocks noChangeArrowheads="1"/>
          </p:cNvSpPr>
          <p:nvPr/>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rPr>
              <a:pPr algn="r">
                <a:defRPr/>
              </a:pPr>
              <a:t>14</a:t>
            </a:fld>
            <a:endPar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49174193"/>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ow to Work with the Bias in Your Brain">
            <a:extLst>
              <a:ext uri="{FF2B5EF4-FFF2-40B4-BE49-F238E27FC236}">
                <a16:creationId xmlns:a16="http://schemas.microsoft.com/office/drawing/2014/main" id="{7664E072-1DD1-49F6-8597-F951799E86E4}"/>
              </a:ext>
            </a:extLst>
          </p:cNvPr>
          <p:cNvPicPr>
            <a:picLocks noChangeAspect="1" noChangeArrowheads="1"/>
          </p:cNvPicPr>
          <p:nvPr/>
        </p:nvPicPr>
        <p:blipFill rotWithShape="1">
          <a:blip r:embed="rId3" cstate="screen">
            <a:alphaModFix amt="35000"/>
            <a:extLst>
              <a:ext uri="{28A0092B-C50C-407E-A947-70E740481C1C}">
                <a14:useLocalDpi xmlns:a14="http://schemas.microsoft.com/office/drawing/2010/main"/>
              </a:ext>
            </a:extLst>
          </a:blip>
          <a:srcRect b="-1"/>
          <a:stretch/>
        </p:blipFill>
        <p:spPr bwMode="auto">
          <a:xfrm>
            <a:off x="20" y="1"/>
            <a:ext cx="9143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628650" y="1065862"/>
            <a:ext cx="2484873" cy="4726276"/>
          </a:xfrm>
        </p:spPr>
        <p:txBody>
          <a:bodyPr vert="horz" lIns="91440" tIns="45720" rIns="91440" bIns="45720" rtlCol="0" anchor="ctr">
            <a:normAutofit/>
          </a:bodyPr>
          <a:lstStyle/>
          <a:p>
            <a:pPr algn="r"/>
            <a:r>
              <a:rPr lang="en-US" sz="3500" dirty="0">
                <a:solidFill>
                  <a:srgbClr val="FFFFFF"/>
                </a:solidFill>
                <a:latin typeface="Open Sans" panose="020B0606030504020204" pitchFamily="34" charset="0"/>
                <a:ea typeface="Open Sans" panose="020B0606030504020204" pitchFamily="34" charset="0"/>
                <a:cs typeface="Open Sans" panose="020B0606030504020204" pitchFamily="34" charset="0"/>
              </a:rPr>
              <a:t>B.I.A.S</a:t>
            </a:r>
          </a:p>
        </p:txBody>
      </p:sp>
      <p:cxnSp>
        <p:nvCxnSpPr>
          <p:cNvPr id="73" name="Straight Connector 72">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02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half" idx="2"/>
          </p:nvPr>
        </p:nvSpPr>
        <p:spPr>
          <a:xfrm>
            <a:off x="3866534" y="1065862"/>
            <a:ext cx="4308514" cy="4726276"/>
          </a:xfrm>
        </p:spPr>
        <p:txBody>
          <a:bodyPr vert="horz" lIns="91440" tIns="45720" rIns="91440" bIns="45720" rtlCol="0" anchor="ctr">
            <a:normAutofit/>
          </a:bodyPr>
          <a:lstStyle/>
          <a:p>
            <a:pPr indent="-228600">
              <a:lnSpc>
                <a:spcPct val="90000"/>
              </a:lnSpc>
              <a:buFont typeface="Arial" panose="020B0604020202020204" pitchFamily="34" charset="0"/>
              <a:buChar char="•"/>
            </a:pPr>
            <a:r>
              <a:rPr lang="en-US" sz="4000" dirty="0">
                <a:solidFill>
                  <a:srgbClr val="FFFFFF"/>
                </a:solidFill>
                <a:latin typeface="Open Sans" panose="020B0606030504020204" pitchFamily="34" charset="0"/>
                <a:ea typeface="Open Sans" panose="020B0606030504020204" pitchFamily="34" charset="0"/>
                <a:cs typeface="Open Sans" panose="020B0606030504020204" pitchFamily="34" charset="0"/>
              </a:rPr>
              <a:t>Beliefs</a:t>
            </a:r>
          </a:p>
          <a:p>
            <a:pPr indent="-228600">
              <a:lnSpc>
                <a:spcPct val="90000"/>
              </a:lnSpc>
              <a:buFont typeface="Arial" panose="020B0604020202020204" pitchFamily="34" charset="0"/>
              <a:buChar char="•"/>
            </a:pPr>
            <a:r>
              <a:rPr lang="en-US" sz="4000" dirty="0">
                <a:solidFill>
                  <a:srgbClr val="FFFFFF"/>
                </a:solidFill>
                <a:latin typeface="Open Sans" panose="020B0606030504020204" pitchFamily="34" charset="0"/>
                <a:ea typeface="Open Sans" panose="020B0606030504020204" pitchFamily="34" charset="0"/>
                <a:cs typeface="Open Sans" panose="020B0606030504020204" pitchFamily="34" charset="0"/>
              </a:rPr>
              <a:t>Ideas</a:t>
            </a:r>
          </a:p>
          <a:p>
            <a:pPr indent="-228600">
              <a:lnSpc>
                <a:spcPct val="90000"/>
              </a:lnSpc>
              <a:buFont typeface="Arial" panose="020B0604020202020204" pitchFamily="34" charset="0"/>
              <a:buChar char="•"/>
            </a:pPr>
            <a:r>
              <a:rPr lang="en-US" sz="4000" dirty="0">
                <a:solidFill>
                  <a:srgbClr val="FFFFFF"/>
                </a:solidFill>
                <a:latin typeface="Open Sans" panose="020B0606030504020204" pitchFamily="34" charset="0"/>
                <a:ea typeface="Open Sans" panose="020B0606030504020204" pitchFamily="34" charset="0"/>
                <a:cs typeface="Open Sans" panose="020B0606030504020204" pitchFamily="34" charset="0"/>
              </a:rPr>
              <a:t>Assumptions</a:t>
            </a:r>
          </a:p>
          <a:p>
            <a:pPr indent="-228600">
              <a:lnSpc>
                <a:spcPct val="90000"/>
              </a:lnSpc>
              <a:buFont typeface="Arial" panose="020B0604020202020204" pitchFamily="34" charset="0"/>
              <a:buChar char="•"/>
            </a:pPr>
            <a:r>
              <a:rPr lang="en-US" sz="4000" dirty="0">
                <a:solidFill>
                  <a:srgbClr val="FFFFFF"/>
                </a:solidFill>
                <a:latin typeface="Open Sans" panose="020B0606030504020204" pitchFamily="34" charset="0"/>
                <a:ea typeface="Open Sans" panose="020B0606030504020204" pitchFamily="34" charset="0"/>
                <a:cs typeface="Open Sans" panose="020B0606030504020204" pitchFamily="34" charset="0"/>
              </a:rPr>
              <a:t>Stories</a:t>
            </a:r>
          </a:p>
        </p:txBody>
      </p:sp>
      <p:sp>
        <p:nvSpPr>
          <p:cNvPr id="8" name="Rectangle 7">
            <a:extLst>
              <a:ext uri="{FF2B5EF4-FFF2-40B4-BE49-F238E27FC236}">
                <a16:creationId xmlns:a16="http://schemas.microsoft.com/office/drawing/2014/main" id="{6949C7DE-A0CC-A94A-8AC0-7776145DF5DE}"/>
              </a:ext>
            </a:extLst>
          </p:cNvPr>
          <p:cNvSpPr>
            <a:spLocks noChangeArrowheads="1"/>
          </p:cNvSpPr>
          <p:nvPr/>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rPr>
              <a:pPr algn="r">
                <a:defRPr/>
              </a:pPr>
              <a:t>15</a:t>
            </a:fld>
            <a:endPar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62944255"/>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82544"/>
        </a:solidFill>
        <a:effectLst/>
      </p:bgPr>
    </p:bg>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418744" y="963612"/>
            <a:ext cx="2620963" cy="4930775"/>
          </a:xfrm>
        </p:spPr>
        <p:txBody>
          <a:bodyPr vert="horz" lIns="91440" tIns="45720" rIns="91440" bIns="45720" rtlCol="0" anchor="ctr">
            <a:normAutofit/>
          </a:bodyPr>
          <a:lstStyle/>
          <a:p>
            <a:pPr algn="r"/>
            <a:r>
              <a:rPr lang="en-US"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Defining Bias </a:t>
            </a:r>
          </a:p>
        </p:txBody>
      </p:sp>
      <p:sp>
        <p:nvSpPr>
          <p:cNvPr id="6" name="Content Placeholder 5"/>
          <p:cNvSpPr>
            <a:spLocks noGrp="1"/>
          </p:cNvSpPr>
          <p:nvPr>
            <p:ph idx="4294967295"/>
          </p:nvPr>
        </p:nvSpPr>
        <p:spPr>
          <a:xfrm>
            <a:off x="4119563" y="738188"/>
            <a:ext cx="5024437" cy="5540375"/>
          </a:xfrm>
        </p:spPr>
        <p:txBody>
          <a:bodyPr vert="horz" lIns="91440" tIns="45720" rIns="91440" bIns="45720" rtlCol="0" anchor="ctr">
            <a:normAutofit/>
          </a:bodyPr>
          <a:lstStyle/>
          <a:p>
            <a:pPr marL="0" indent="0">
              <a:buNone/>
            </a:pPr>
            <a:r>
              <a:rPr lang="en-US" sz="2100" dirty="0">
                <a:latin typeface="Open Sans" panose="020B0606030504020204" pitchFamily="34" charset="0"/>
                <a:ea typeface="Open Sans" panose="020B0606030504020204" pitchFamily="34" charset="0"/>
                <a:cs typeface="Open Sans" panose="020B0606030504020204" pitchFamily="34" charset="0"/>
              </a:rPr>
              <a:t>There are 2 forms of biases:</a:t>
            </a:r>
          </a:p>
          <a:p>
            <a:pPr fontAlgn="base"/>
            <a:r>
              <a:rPr lang="en-US" sz="2100" dirty="0">
                <a:latin typeface="Open Sans" panose="020B0606030504020204" pitchFamily="34" charset="0"/>
                <a:ea typeface="Open Sans" panose="020B0606030504020204" pitchFamily="34" charset="0"/>
                <a:cs typeface="Open Sans" panose="020B0606030504020204" pitchFamily="34" charset="0"/>
              </a:rPr>
              <a:t>Conscious bias (also known as explicit bias) and</a:t>
            </a:r>
          </a:p>
          <a:p>
            <a:pPr fontAlgn="base"/>
            <a:r>
              <a:rPr lang="en-US" sz="2100" dirty="0">
                <a:latin typeface="Open Sans" panose="020B0606030504020204" pitchFamily="34" charset="0"/>
                <a:ea typeface="Open Sans" panose="020B0606030504020204" pitchFamily="34" charset="0"/>
                <a:cs typeface="Open Sans" panose="020B0606030504020204" pitchFamily="34" charset="0"/>
              </a:rPr>
              <a:t>Unconscious bias (also known as implicit bias)</a:t>
            </a:r>
          </a:p>
          <a:p>
            <a:pPr marL="0" indent="0">
              <a:buNone/>
            </a:pPr>
            <a:endParaRPr lang="en-US" sz="21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sz="2100" dirty="0">
                <a:latin typeface="Open Sans" panose="020B0606030504020204" pitchFamily="34" charset="0"/>
                <a:ea typeface="Open Sans" panose="020B0606030504020204" pitchFamily="34" charset="0"/>
                <a:cs typeface="Open Sans" panose="020B0606030504020204" pitchFamily="34" charset="0"/>
              </a:rPr>
              <a:t>It is important to note that biases, conscious or unconscious, are not limited to ethnicity and race. Though racial bias and discrimination are well documented, biases may exist toward any social group. One’s age, gender, gender identity physical abilities, religion, sexual orientation, weight, and many other characteristics are subject to bias.</a:t>
            </a:r>
          </a:p>
        </p:txBody>
      </p:sp>
      <p:sp>
        <p:nvSpPr>
          <p:cNvPr id="7" name="Rectangle 7">
            <a:extLst>
              <a:ext uri="{FF2B5EF4-FFF2-40B4-BE49-F238E27FC236}">
                <a16:creationId xmlns:a16="http://schemas.microsoft.com/office/drawing/2014/main" id="{A012B4BB-E15C-0546-9293-8D157C584DD0}"/>
              </a:ext>
            </a:extLst>
          </p:cNvPr>
          <p:cNvSpPr>
            <a:spLocks noChangeArrowheads="1"/>
          </p:cNvSpPr>
          <p:nvPr/>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rPr>
              <a:pPr algn="r">
                <a:defRPr/>
              </a:pPr>
              <a:t>16</a:t>
            </a:fld>
            <a:endPar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3" name="Straight Connector 2">
            <a:extLst>
              <a:ext uri="{FF2B5EF4-FFF2-40B4-BE49-F238E27FC236}">
                <a16:creationId xmlns:a16="http://schemas.microsoft.com/office/drawing/2014/main" id="{9226CB95-0575-EF4D-8F8A-5204769F218D}"/>
              </a:ext>
            </a:extLst>
          </p:cNvPr>
          <p:cNvCxnSpPr/>
          <p:nvPr/>
        </p:nvCxnSpPr>
        <p:spPr>
          <a:xfrm>
            <a:off x="3606325" y="675118"/>
            <a:ext cx="0" cy="560344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4794359"/>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3"/>
          <p:cNvSpPr txBox="1">
            <a:spLocks noChangeArrowheads="1"/>
          </p:cNvSpPr>
          <p:nvPr/>
        </p:nvSpPr>
        <p:spPr>
          <a:xfrm>
            <a:off x="572568" y="1603375"/>
            <a:ext cx="3517900" cy="4152900"/>
          </a:xfrm>
          <a:prstGeom prst="rect">
            <a:avLst/>
          </a:prstGeom>
        </p:spPr>
        <p:txBody>
          <a:bodyPr vert="horz" wrap="square" lIns="68580" tIns="34290" rIns="68580" bIns="34290" rtlCol="0" anchor="t">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a:buFont typeface="Arial" panose="020B0604020202020204" pitchFamily="34" charset="0"/>
              <a:buChar char="•"/>
            </a:pPr>
            <a:r>
              <a:rPr lang="en-US" dirty="0">
                <a:solidFill>
                  <a:srgbClr val="082544"/>
                </a:solidFill>
                <a:latin typeface="Open Sans" panose="020B0606030504020204" pitchFamily="34" charset="0"/>
                <a:ea typeface="Open Sans" panose="020B0606030504020204" pitchFamily="34" charset="0"/>
                <a:cs typeface="Open Sans" panose="020B0606030504020204" pitchFamily="34" charset="0"/>
              </a:rPr>
              <a:t>Our mind operates in both conscious and unconscious modes</a:t>
            </a:r>
          </a:p>
          <a:p>
            <a:pPr>
              <a:buFont typeface="Arial" panose="020B0604020202020204" pitchFamily="34" charset="0"/>
              <a:buChar char="•"/>
            </a:pPr>
            <a:r>
              <a:rPr lang="en-US" dirty="0">
                <a:solidFill>
                  <a:srgbClr val="082544"/>
                </a:solidFill>
                <a:latin typeface="Open Sans" panose="020B0606030504020204" pitchFamily="34" charset="0"/>
                <a:ea typeface="Open Sans" panose="020B0606030504020204" pitchFamily="34" charset="0"/>
                <a:cs typeface="Open Sans" panose="020B0606030504020204" pitchFamily="34" charset="0"/>
              </a:rPr>
              <a:t>Human beings can think, feel and behave in ways that run counter to their explicitly held and expressed views</a:t>
            </a:r>
          </a:p>
          <a:p>
            <a:pPr lvl="1">
              <a:buFont typeface="Wingdings" pitchFamily="2" charset="2"/>
              <a:buNone/>
            </a:pPr>
            <a:endParaRPr lang="en-US" altLang="en-US" sz="2800" dirty="0">
              <a:solidFill>
                <a:srgbClr val="08254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339" name="Rectangle 3"/>
          <p:cNvSpPr>
            <a:spLocks noGrp="1" noChangeArrowheads="1"/>
          </p:cNvSpPr>
          <p:nvPr>
            <p:ph type="body" sz="half" idx="4294967295"/>
          </p:nvPr>
        </p:nvSpPr>
        <p:spPr>
          <a:xfrm>
            <a:off x="4572000" y="1603375"/>
            <a:ext cx="4279900" cy="4152900"/>
          </a:xfrm>
        </p:spPr>
        <p:txBody>
          <a:bodyPr vert="horz" wrap="square" lIns="91440" tIns="45720" rIns="91440" bIns="45720" rtlCol="0" anchor="t">
            <a:normAutofit/>
          </a:bodyPr>
          <a:lstStyle/>
          <a:p>
            <a:r>
              <a:rPr lang="en-US" altLang="en-US" sz="2000" b="1" i="1" dirty="0">
                <a:solidFill>
                  <a:srgbClr val="082544"/>
                </a:solidFill>
                <a:latin typeface="Open Sans" panose="020B0606030504020204" pitchFamily="34" charset="0"/>
                <a:ea typeface="Open Sans" panose="020B0606030504020204" pitchFamily="34" charset="0"/>
                <a:cs typeface="Open Sans" panose="020B0606030504020204" pitchFamily="34" charset="0"/>
              </a:rPr>
              <a:t>Reflective system</a:t>
            </a:r>
            <a:r>
              <a:rPr lang="en-US" altLang="en-US" sz="2000" dirty="0">
                <a:solidFill>
                  <a:srgbClr val="082544"/>
                </a:solidFill>
                <a:latin typeface="Open Sans" panose="020B0606030504020204" pitchFamily="34" charset="0"/>
                <a:ea typeface="Open Sans" panose="020B0606030504020204" pitchFamily="34" charset="0"/>
                <a:cs typeface="Open Sans" panose="020B0606030504020204" pitchFamily="34" charset="0"/>
              </a:rPr>
              <a:t> for controlled processing</a:t>
            </a:r>
          </a:p>
          <a:p>
            <a:pPr lvl="1"/>
            <a:r>
              <a:rPr lang="en-US" altLang="en-US" sz="2000" dirty="0">
                <a:solidFill>
                  <a:srgbClr val="082544"/>
                </a:solidFill>
                <a:latin typeface="Open Sans" panose="020B0606030504020204" pitchFamily="34" charset="0"/>
                <a:ea typeface="Open Sans" panose="020B0606030504020204" pitchFamily="34" charset="0"/>
                <a:cs typeface="Open Sans" panose="020B0606030504020204" pitchFamily="34" charset="0"/>
              </a:rPr>
              <a:t>Conscious, explicit</a:t>
            </a:r>
          </a:p>
          <a:p>
            <a:pPr lvl="1"/>
            <a:r>
              <a:rPr lang="en-US" altLang="en-US" sz="2000" dirty="0">
                <a:solidFill>
                  <a:srgbClr val="082544"/>
                </a:solidFill>
                <a:latin typeface="Open Sans" panose="020B0606030504020204" pitchFamily="34" charset="0"/>
                <a:ea typeface="Open Sans" panose="020B0606030504020204" pitchFamily="34" charset="0"/>
                <a:cs typeface="Open Sans" panose="020B0606030504020204" pitchFamily="34" charset="0"/>
              </a:rPr>
              <a:t>Effortful, requires motivation</a:t>
            </a:r>
          </a:p>
          <a:p>
            <a:pPr lvl="1"/>
            <a:r>
              <a:rPr lang="en-US" altLang="en-US" sz="2000" dirty="0">
                <a:solidFill>
                  <a:srgbClr val="082544"/>
                </a:solidFill>
                <a:latin typeface="Open Sans" panose="020B0606030504020204" pitchFamily="34" charset="0"/>
                <a:ea typeface="Open Sans" panose="020B0606030504020204" pitchFamily="34" charset="0"/>
                <a:cs typeface="Open Sans" panose="020B0606030504020204" pitchFamily="34" charset="0"/>
              </a:rPr>
              <a:t>Takes more time</a:t>
            </a:r>
          </a:p>
          <a:p>
            <a:pPr lvl="1"/>
            <a:endParaRPr lang="en-US" altLang="en-US" sz="2000" dirty="0">
              <a:solidFill>
                <a:srgbClr val="082544"/>
              </a:solidFill>
              <a:latin typeface="Open Sans" panose="020B0606030504020204" pitchFamily="34" charset="0"/>
              <a:ea typeface="Open Sans" panose="020B0606030504020204" pitchFamily="34" charset="0"/>
              <a:cs typeface="Open Sans" panose="020B0606030504020204" pitchFamily="34" charset="0"/>
            </a:endParaRPr>
          </a:p>
          <a:p>
            <a:r>
              <a:rPr lang="en-US" altLang="en-US" sz="2000" b="1" i="1" dirty="0">
                <a:solidFill>
                  <a:srgbClr val="082544"/>
                </a:solidFill>
                <a:latin typeface="Open Sans" panose="020B0606030504020204" pitchFamily="34" charset="0"/>
                <a:ea typeface="Open Sans" panose="020B0606030504020204" pitchFamily="34" charset="0"/>
                <a:cs typeface="Open Sans" panose="020B0606030504020204" pitchFamily="34" charset="0"/>
              </a:rPr>
              <a:t>Reflexive system</a:t>
            </a:r>
            <a:r>
              <a:rPr lang="en-US" altLang="en-US" sz="2000" dirty="0">
                <a:solidFill>
                  <a:srgbClr val="082544"/>
                </a:solidFill>
                <a:latin typeface="Open Sans" panose="020B0606030504020204" pitchFamily="34" charset="0"/>
                <a:ea typeface="Open Sans" panose="020B0606030504020204" pitchFamily="34" charset="0"/>
                <a:cs typeface="Open Sans" panose="020B0606030504020204" pitchFamily="34" charset="0"/>
              </a:rPr>
              <a:t> for automatic processing</a:t>
            </a:r>
            <a:endParaRPr lang="en-US" altLang="en-US" sz="2000" i="1" dirty="0">
              <a:solidFill>
                <a:srgbClr val="082544"/>
              </a:solidFill>
              <a:latin typeface="Open Sans" panose="020B0606030504020204" pitchFamily="34" charset="0"/>
              <a:ea typeface="Open Sans" panose="020B0606030504020204" pitchFamily="34" charset="0"/>
              <a:cs typeface="Open Sans" panose="020B0606030504020204" pitchFamily="34" charset="0"/>
            </a:endParaRPr>
          </a:p>
          <a:p>
            <a:pPr lvl="1"/>
            <a:r>
              <a:rPr lang="en-US" altLang="en-US" sz="2000" dirty="0">
                <a:solidFill>
                  <a:srgbClr val="082544"/>
                </a:solidFill>
                <a:latin typeface="Open Sans" panose="020B0606030504020204" pitchFamily="34" charset="0"/>
                <a:ea typeface="Open Sans" panose="020B0606030504020204" pitchFamily="34" charset="0"/>
                <a:cs typeface="Open Sans" panose="020B0606030504020204" pitchFamily="34" charset="0"/>
              </a:rPr>
              <a:t>Often unconscious, implicit</a:t>
            </a:r>
          </a:p>
          <a:p>
            <a:pPr lvl="1"/>
            <a:r>
              <a:rPr lang="en-US" altLang="en-US" sz="2000" dirty="0">
                <a:solidFill>
                  <a:srgbClr val="082544"/>
                </a:solidFill>
                <a:latin typeface="Open Sans" panose="020B0606030504020204" pitchFamily="34" charset="0"/>
                <a:ea typeface="Open Sans" panose="020B0606030504020204" pitchFamily="34" charset="0"/>
                <a:cs typeface="Open Sans" panose="020B0606030504020204" pitchFamily="34" charset="0"/>
              </a:rPr>
              <a:t>Requires little effort</a:t>
            </a:r>
          </a:p>
          <a:p>
            <a:pPr lvl="1"/>
            <a:r>
              <a:rPr lang="en-US" altLang="en-US" sz="2000" dirty="0">
                <a:solidFill>
                  <a:srgbClr val="082544"/>
                </a:solidFill>
                <a:latin typeface="Open Sans" panose="020B0606030504020204" pitchFamily="34" charset="0"/>
                <a:ea typeface="Open Sans" panose="020B0606030504020204" pitchFamily="34" charset="0"/>
                <a:cs typeface="Open Sans" panose="020B0606030504020204" pitchFamily="34" charset="0"/>
              </a:rPr>
              <a:t>Fast</a:t>
            </a:r>
          </a:p>
          <a:p>
            <a:pPr lvl="1"/>
            <a:endParaRPr lang="en-US" altLang="en-US" sz="2000" dirty="0">
              <a:solidFill>
                <a:srgbClr val="08254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6FEA964E-0682-8D4A-BC37-77897E1F605D}"/>
              </a:ext>
            </a:extLst>
          </p:cNvPr>
          <p:cNvSpPr txBox="1"/>
          <p:nvPr/>
        </p:nvSpPr>
        <p:spPr>
          <a:xfrm>
            <a:off x="572568" y="464403"/>
            <a:ext cx="8455466" cy="487110"/>
          </a:xfrm>
          <a:prstGeom prst="rect">
            <a:avLst/>
          </a:prstGeom>
        </p:spPr>
        <p:txBody>
          <a:bodyPr vert="horz" lIns="91440" tIns="45720" rIns="91440" bIns="45720" rtlCol="0" anchor="t">
            <a:noAutofit/>
          </a:bodyPr>
          <a:lstStyle/>
          <a:p>
            <a:pPr marL="0" marR="0" lvl="0" indent="0" defTabSz="914400" fontAlgn="auto">
              <a:lnSpc>
                <a:spcPct val="90000"/>
              </a:lnSpc>
              <a:spcBef>
                <a:spcPct val="0"/>
              </a:spcBef>
              <a:spcAft>
                <a:spcPts val="600"/>
              </a:spcAft>
              <a:buClrTx/>
              <a:buSzTx/>
              <a:tabLst/>
              <a:defRPr/>
            </a:pPr>
            <a:r>
              <a:rPr lang="en-US" sz="3100" b="1" kern="1200" dirty="0">
                <a:solidFill>
                  <a:srgbClr val="082544"/>
                </a:solidFill>
                <a:latin typeface="Open Sans" panose="020B0606030504020204" pitchFamily="34" charset="0"/>
                <a:ea typeface="Open Sans" panose="020B0606030504020204" pitchFamily="34" charset="0"/>
                <a:cs typeface="Open Sans" panose="020B0606030504020204" pitchFamily="34" charset="0"/>
              </a:rPr>
              <a:t>Being of Two Minds</a:t>
            </a:r>
            <a:endParaRPr kumimoji="0" lang="en-US" sz="3100" b="1" i="0" u="none" strike="noStrike" kern="1200" cap="none" spc="0" normalizeH="0" baseline="0" noProof="0" dirty="0">
              <a:ln>
                <a:noFill/>
              </a:ln>
              <a:solidFill>
                <a:srgbClr val="082544"/>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8">
            <a:extLst>
              <a:ext uri="{FF2B5EF4-FFF2-40B4-BE49-F238E27FC236}">
                <a16:creationId xmlns:a16="http://schemas.microsoft.com/office/drawing/2014/main" id="{B0049415-B2FA-7945-AFEB-AA159802F918}"/>
              </a:ext>
            </a:extLst>
          </p:cNvPr>
          <p:cNvSpPr/>
          <p:nvPr/>
        </p:nvSpPr>
        <p:spPr>
          <a:xfrm>
            <a:off x="264919" y="404582"/>
            <a:ext cx="213645" cy="606752"/>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0367755"/>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3FA6F1C5-5424-484A-886B-2AD65B750A9A}"/>
              </a:ext>
            </a:extLst>
          </p:cNvPr>
          <p:cNvSpPr>
            <a:spLocks noGrp="1"/>
          </p:cNvSpPr>
          <p:nvPr>
            <p:ph type="body" sz="quarter" idx="10"/>
          </p:nvPr>
        </p:nvSpPr>
        <p:spPr/>
        <p:txBody>
          <a:bodyPr/>
          <a:lstStyle/>
          <a:p>
            <a:r>
              <a:rPr lang="en-US" dirty="0"/>
              <a:t>2</a:t>
            </a:r>
          </a:p>
        </p:txBody>
      </p:sp>
      <p:sp>
        <p:nvSpPr>
          <p:cNvPr id="2" name="Title 1">
            <a:extLst>
              <a:ext uri="{FF2B5EF4-FFF2-40B4-BE49-F238E27FC236}">
                <a16:creationId xmlns:a16="http://schemas.microsoft.com/office/drawing/2014/main" id="{C3611F3E-1591-4E93-9E34-0FC5A915FD98}"/>
              </a:ext>
            </a:extLst>
          </p:cNvPr>
          <p:cNvSpPr>
            <a:spLocks noGrp="1"/>
          </p:cNvSpPr>
          <p:nvPr>
            <p:ph type="title" idx="4294967295"/>
          </p:nvPr>
        </p:nvSpPr>
        <p:spPr>
          <a:xfrm>
            <a:off x="938673" y="5461461"/>
            <a:ext cx="7679810" cy="939340"/>
          </a:xfrm>
          <a:prstGeom prst="rect">
            <a:avLst/>
          </a:prstGeom>
        </p:spPr>
        <p:txBody>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Recognizing Bias</a:t>
            </a:r>
          </a:p>
        </p:txBody>
      </p:sp>
    </p:spTree>
    <p:extLst>
      <p:ext uri="{BB962C8B-B14F-4D97-AF65-F5344CB8AC3E}">
        <p14:creationId xmlns:p14="http://schemas.microsoft.com/office/powerpoint/2010/main" val="28938299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73" name="Rectangle 72">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611505" y="683404"/>
            <a:ext cx="792099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3074" name="Picture 2" descr="Image of six gold fish on the left and one green fish on the right with a close up of a hand attempting to stop the green fish from joining the gold fish group."/>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1"/>
          <a:stretch/>
        </p:blipFill>
        <p:spPr bwMode="auto">
          <a:xfrm rot="21480000">
            <a:off x="853377" y="1003258"/>
            <a:ext cx="7437246" cy="476439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7">
            <a:extLst>
              <a:ext uri="{FF2B5EF4-FFF2-40B4-BE49-F238E27FC236}">
                <a16:creationId xmlns:a16="http://schemas.microsoft.com/office/drawing/2014/main" id="{ED86D061-4206-DB48-935F-BDAD742A8954}"/>
              </a:ext>
            </a:extLst>
          </p:cNvPr>
          <p:cNvSpPr>
            <a:spLocks noChangeArrowheads="1"/>
          </p:cNvSpPr>
          <p:nvPr/>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rPr>
              <a:pPr algn="r">
                <a:defRPr/>
              </a:pPr>
              <a:t>19</a:t>
            </a:fld>
            <a:endPar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597855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8270735B-BD2C-4641-9C31-F4F3BF33FC9A}"/>
              </a:ext>
            </a:extLst>
          </p:cNvPr>
          <p:cNvSpPr>
            <a:spLocks noGrp="1"/>
          </p:cNvSpPr>
          <p:nvPr>
            <p:ph type="body" sz="quarter" idx="10"/>
          </p:nvPr>
        </p:nvSpPr>
        <p:spPr>
          <a:xfrm>
            <a:off x="4088604" y="2390528"/>
            <a:ext cx="3915900" cy="1944687"/>
          </a:xfrm>
        </p:spPr>
        <p:txBody>
          <a:bodyPr/>
          <a:lstStyle/>
          <a:p>
            <a:r>
              <a:rPr lang="en-US" dirty="0"/>
              <a:t>After participating, you will be able to identify and mitigate your personal bias during your Title IX process.</a:t>
            </a:r>
          </a:p>
        </p:txBody>
      </p:sp>
    </p:spTree>
    <p:extLst>
      <p:ext uri="{BB962C8B-B14F-4D97-AF65-F5344CB8AC3E}">
        <p14:creationId xmlns:p14="http://schemas.microsoft.com/office/powerpoint/2010/main" val="8992052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C13C645A-421B-48DB-ADB2-3C713459A131}"/>
              </a:ext>
            </a:extLst>
          </p:cNvPr>
          <p:cNvSpPr>
            <a:spLocks noGrp="1"/>
          </p:cNvSpPr>
          <p:nvPr>
            <p:ph type="body" sz="quarter" idx="10"/>
          </p:nvPr>
        </p:nvSpPr>
        <p:spPr>
          <a:xfrm>
            <a:off x="4117793" y="2751908"/>
            <a:ext cx="3932238" cy="1202645"/>
          </a:xfrm>
        </p:spPr>
        <p:txBody>
          <a:bodyPr/>
          <a:lstStyle/>
          <a:p>
            <a:pPr algn="ctr"/>
            <a:r>
              <a:rPr lang="en-US" sz="4000" b="1" dirty="0">
                <a:solidFill>
                  <a:srgbClr val="082544"/>
                </a:solidFill>
                <a:latin typeface="Open Sans" panose="020B0606030504020204" pitchFamily="34" charset="0"/>
                <a:ea typeface="Open Sans" panose="020B0606030504020204" pitchFamily="34" charset="0"/>
                <a:cs typeface="Open Sans" panose="020B0606030504020204" pitchFamily="34" charset="0"/>
              </a:rPr>
              <a:t>Identifying Potential Bias</a:t>
            </a:r>
          </a:p>
        </p:txBody>
      </p:sp>
    </p:spTree>
    <p:extLst>
      <p:ext uri="{BB962C8B-B14F-4D97-AF65-F5344CB8AC3E}">
        <p14:creationId xmlns:p14="http://schemas.microsoft.com/office/powerpoint/2010/main" val="31162935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7AB171B4-6F5E-7A44-95BF-8B228E23EC00}"/>
              </a:ext>
            </a:extLst>
          </p:cNvPr>
          <p:cNvSpPr txBox="1"/>
          <p:nvPr/>
        </p:nvSpPr>
        <p:spPr>
          <a:xfrm>
            <a:off x="781574" y="473112"/>
            <a:ext cx="8455466" cy="487110"/>
          </a:xfrm>
          <a:prstGeom prst="rect">
            <a:avLst/>
          </a:prstGeom>
        </p:spPr>
        <p:txBody>
          <a:bodyPr vert="horz" lIns="91440" tIns="45720" rIns="91440" bIns="45720" rtlCol="0" anchor="t">
            <a:noAutofit/>
          </a:bodyPr>
          <a:lstStyle/>
          <a:p>
            <a:pPr marL="0" marR="0" lvl="0" indent="0" defTabSz="914400" fontAlgn="auto">
              <a:lnSpc>
                <a:spcPct val="90000"/>
              </a:lnSpc>
              <a:spcBef>
                <a:spcPct val="0"/>
              </a:spcBef>
              <a:spcAft>
                <a:spcPts val="600"/>
              </a:spcAft>
              <a:buClrTx/>
              <a:buSzTx/>
              <a:tabLst/>
              <a:defRPr/>
            </a:pPr>
            <a:r>
              <a:rPr lang="en-US" sz="3100" b="1" kern="1200" dirty="0">
                <a:solidFill>
                  <a:srgbClr val="082544"/>
                </a:solidFill>
                <a:latin typeface="Open Sans" panose="020B0606030504020204" pitchFamily="34" charset="0"/>
                <a:ea typeface="Open Sans" panose="020B0606030504020204" pitchFamily="34" charset="0"/>
                <a:cs typeface="Open Sans" panose="020B0606030504020204" pitchFamily="34" charset="0"/>
              </a:rPr>
              <a:t>Common Bias in Title IX Process</a:t>
            </a:r>
          </a:p>
        </p:txBody>
      </p:sp>
      <p:sp>
        <p:nvSpPr>
          <p:cNvPr id="14" name="Rectangle 13">
            <a:extLst>
              <a:ext uri="{FF2B5EF4-FFF2-40B4-BE49-F238E27FC236}">
                <a16:creationId xmlns:a16="http://schemas.microsoft.com/office/drawing/2014/main" id="{EACF5767-F1B3-C745-ABA8-DDAF6334BE42}"/>
              </a:ext>
            </a:extLst>
          </p:cNvPr>
          <p:cNvSpPr/>
          <p:nvPr/>
        </p:nvSpPr>
        <p:spPr>
          <a:xfrm>
            <a:off x="473925" y="413291"/>
            <a:ext cx="213645" cy="606752"/>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29E5F10-0203-2944-84DC-F4CE25678951}"/>
              </a:ext>
            </a:extLst>
          </p:cNvPr>
          <p:cNvSpPr txBox="1"/>
          <p:nvPr/>
        </p:nvSpPr>
        <p:spPr>
          <a:xfrm>
            <a:off x="818198" y="1567542"/>
            <a:ext cx="3753802" cy="2492990"/>
          </a:xfrm>
          <a:prstGeom prst="rect">
            <a:avLst/>
          </a:prstGeom>
          <a:noFill/>
        </p:spPr>
        <p:txBody>
          <a:bodyPr wrap="square" rtlCol="0">
            <a:spAutoFit/>
          </a:bodyPr>
          <a:lstStyle/>
          <a:p>
            <a:pPr marL="285750" indent="-285750">
              <a:buFont typeface="Arial" panose="020B0604020202020204" pitchFamily="34" charset="0"/>
              <a:buChar char="•"/>
            </a:pPr>
            <a:r>
              <a:rPr lang="en-US" sz="2600" dirty="0">
                <a:solidFill>
                  <a:srgbClr val="082544"/>
                </a:solidFill>
                <a:latin typeface="Open Sans" panose="020B0606030504020204" pitchFamily="34" charset="0"/>
                <a:ea typeface="Open Sans" panose="020B0606030504020204" pitchFamily="34" charset="0"/>
                <a:cs typeface="Open Sans" panose="020B0606030504020204" pitchFamily="34" charset="0"/>
              </a:rPr>
              <a:t>Affinity Bias</a:t>
            </a:r>
          </a:p>
          <a:p>
            <a:pPr marL="285750" indent="-285750">
              <a:buFont typeface="Arial" panose="020B0604020202020204" pitchFamily="34" charset="0"/>
              <a:buChar char="•"/>
            </a:pPr>
            <a:r>
              <a:rPr lang="en-US" sz="2600" dirty="0">
                <a:solidFill>
                  <a:srgbClr val="082544"/>
                </a:solidFill>
                <a:latin typeface="Open Sans" panose="020B0606030504020204" pitchFamily="34" charset="0"/>
                <a:ea typeface="Open Sans" panose="020B0606030504020204" pitchFamily="34" charset="0"/>
                <a:cs typeface="Open Sans" panose="020B0606030504020204" pitchFamily="34" charset="0"/>
              </a:rPr>
              <a:t>Anchoring Bias</a:t>
            </a:r>
          </a:p>
          <a:p>
            <a:pPr marL="285750" indent="-285750">
              <a:buFont typeface="Arial" panose="020B0604020202020204" pitchFamily="34" charset="0"/>
              <a:buChar char="•"/>
            </a:pPr>
            <a:r>
              <a:rPr lang="en-US" sz="2600" dirty="0">
                <a:solidFill>
                  <a:srgbClr val="082544"/>
                </a:solidFill>
                <a:latin typeface="Open Sans" panose="020B0606030504020204" pitchFamily="34" charset="0"/>
                <a:ea typeface="Open Sans" panose="020B0606030504020204" pitchFamily="34" charset="0"/>
                <a:cs typeface="Open Sans" panose="020B0606030504020204" pitchFamily="34" charset="0"/>
              </a:rPr>
              <a:t>Halo Effect</a:t>
            </a:r>
          </a:p>
          <a:p>
            <a:pPr marL="285750" indent="-285750">
              <a:buFont typeface="Arial" panose="020B0604020202020204" pitchFamily="34" charset="0"/>
              <a:buChar char="•"/>
            </a:pPr>
            <a:r>
              <a:rPr lang="en-US" sz="2600" dirty="0">
                <a:solidFill>
                  <a:srgbClr val="082544"/>
                </a:solidFill>
                <a:latin typeface="Open Sans" panose="020B0606030504020204" pitchFamily="34" charset="0"/>
                <a:ea typeface="Open Sans" panose="020B0606030504020204" pitchFamily="34" charset="0"/>
                <a:cs typeface="Open Sans" panose="020B0606030504020204" pitchFamily="34" charset="0"/>
              </a:rPr>
              <a:t>Confirmation Bias</a:t>
            </a:r>
          </a:p>
          <a:p>
            <a:pPr marL="285750" indent="-285750">
              <a:buFont typeface="Arial" panose="020B0604020202020204" pitchFamily="34" charset="0"/>
              <a:buChar char="•"/>
            </a:pPr>
            <a:r>
              <a:rPr lang="en-US" sz="2600" dirty="0">
                <a:solidFill>
                  <a:srgbClr val="082544"/>
                </a:solidFill>
                <a:latin typeface="Open Sans" panose="020B0606030504020204" pitchFamily="34" charset="0"/>
                <a:ea typeface="Open Sans" panose="020B0606030504020204" pitchFamily="34" charset="0"/>
                <a:cs typeface="Open Sans" panose="020B0606030504020204" pitchFamily="34" charset="0"/>
              </a:rPr>
              <a:t>Priming</a:t>
            </a:r>
          </a:p>
          <a:p>
            <a:pPr marL="285750" indent="-285750">
              <a:buFont typeface="Arial" panose="020B0604020202020204" pitchFamily="34" charset="0"/>
              <a:buChar char="•"/>
            </a:pPr>
            <a:r>
              <a:rPr lang="en-US" sz="2600" dirty="0">
                <a:solidFill>
                  <a:srgbClr val="082544"/>
                </a:solidFill>
                <a:latin typeface="Open Sans" panose="020B0606030504020204" pitchFamily="34" charset="0"/>
                <a:ea typeface="Open Sans" panose="020B0606030504020204" pitchFamily="34" charset="0"/>
                <a:cs typeface="Open Sans" panose="020B0606030504020204" pitchFamily="34" charset="0"/>
              </a:rPr>
              <a:t>Authority Bias</a:t>
            </a:r>
          </a:p>
        </p:txBody>
      </p:sp>
    </p:spTree>
    <p:extLst>
      <p:ext uri="{BB962C8B-B14F-4D97-AF65-F5344CB8AC3E}">
        <p14:creationId xmlns:p14="http://schemas.microsoft.com/office/powerpoint/2010/main" val="30981003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Image of a man looking at an exact version of himself while sitting.">
            <a:extLst>
              <a:ext uri="{FF2B5EF4-FFF2-40B4-BE49-F238E27FC236}">
                <a16:creationId xmlns:a16="http://schemas.microsoft.com/office/drawing/2014/main" id="{D3107158-3447-4111-9774-170C26F59FB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4830536"/>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E2FDB029-BCFE-4D2B-A12F-1FEEAA7F8468}"/>
              </a:ext>
            </a:extLst>
          </p:cNvPr>
          <p:cNvSpPr>
            <a:spLocks noGrp="1"/>
          </p:cNvSpPr>
          <p:nvPr>
            <p:ph type="title" idx="4294967295"/>
          </p:nvPr>
        </p:nvSpPr>
        <p:spPr>
          <a:xfrm>
            <a:off x="555375" y="5165316"/>
            <a:ext cx="2168525" cy="1346200"/>
          </a:xfrm>
        </p:spPr>
        <p:txBody>
          <a:bodyPr anchor="ctr">
            <a:normAutofit/>
          </a:bodyPr>
          <a:lstStyle/>
          <a:p>
            <a:r>
              <a:rPr lang="en-U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Affinity Bias</a:t>
            </a:r>
          </a:p>
        </p:txBody>
      </p:sp>
      <p:sp>
        <p:nvSpPr>
          <p:cNvPr id="8" name="Content Placeholder 7">
            <a:extLst>
              <a:ext uri="{FF2B5EF4-FFF2-40B4-BE49-F238E27FC236}">
                <a16:creationId xmlns:a16="http://schemas.microsoft.com/office/drawing/2014/main" id="{77BE2EE3-46FD-41FB-9580-BD9702B9E6B4}"/>
              </a:ext>
            </a:extLst>
          </p:cNvPr>
          <p:cNvSpPr>
            <a:spLocks noGrp="1"/>
          </p:cNvSpPr>
          <p:nvPr>
            <p:ph idx="4294967295"/>
          </p:nvPr>
        </p:nvSpPr>
        <p:spPr>
          <a:xfrm>
            <a:off x="3702594" y="5248048"/>
            <a:ext cx="5232400" cy="1180737"/>
          </a:xfrm>
        </p:spPr>
        <p:txBody>
          <a:bodyPr anchor="ctr">
            <a:normAutofit/>
          </a:bodyPr>
          <a:lstStyle/>
          <a:p>
            <a:pPr marL="0" indent="0">
              <a:buNone/>
            </a:pPr>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Affinity bias</a:t>
            </a:r>
            <a:r>
              <a:rPr lang="en-US" sz="2200" dirty="0">
                <a:solidFill>
                  <a:schemeClr val="bg1"/>
                </a:solidFill>
                <a:latin typeface="Open Sans" panose="020B0606030504020204" pitchFamily="34" charset="0"/>
                <a:ea typeface="Open Sans" panose="020B0606030504020204" pitchFamily="34" charset="0"/>
                <a:cs typeface="Open Sans" panose="020B0606030504020204" pitchFamily="34" charset="0"/>
              </a:rPr>
              <a:t> is the unconscious tendency to get along with others who are like us</a:t>
            </a:r>
          </a:p>
        </p:txBody>
      </p:sp>
      <p:sp>
        <p:nvSpPr>
          <p:cNvPr id="6" name="AutoShape 4" descr="Image result for martha stewart"/>
          <p:cNvSpPr>
            <a:spLocks noChangeAspect="1" noChangeArrowheads="1"/>
          </p:cNvSpPr>
          <p:nvPr/>
        </p:nvSpPr>
        <p:spPr bwMode="auto">
          <a:xfrm>
            <a:off x="230981" y="8632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cxnSp>
        <p:nvCxnSpPr>
          <p:cNvPr id="3" name="Straight Connector 2">
            <a:extLst>
              <a:ext uri="{FF2B5EF4-FFF2-40B4-BE49-F238E27FC236}">
                <a16:creationId xmlns:a16="http://schemas.microsoft.com/office/drawing/2014/main" id="{AEA3DFB3-74B2-7C4C-8F31-F613B610BA6B}"/>
              </a:ext>
            </a:extLst>
          </p:cNvPr>
          <p:cNvCxnSpPr>
            <a:cxnSpLocks/>
          </p:cNvCxnSpPr>
          <p:nvPr/>
        </p:nvCxnSpPr>
        <p:spPr>
          <a:xfrm>
            <a:off x="2995749" y="5165316"/>
            <a:ext cx="0" cy="140965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Rectangle 7">
            <a:extLst>
              <a:ext uri="{FF2B5EF4-FFF2-40B4-BE49-F238E27FC236}">
                <a16:creationId xmlns:a16="http://schemas.microsoft.com/office/drawing/2014/main" id="{7DFDAD34-13C6-E443-AE1A-E62E2410FC2E}"/>
              </a:ext>
            </a:extLst>
          </p:cNvPr>
          <p:cNvSpPr>
            <a:spLocks noChangeArrowheads="1"/>
          </p:cNvSpPr>
          <p:nvPr/>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pPr algn="r">
                <a:defRPr/>
              </a:pPr>
              <a:t>22</a:t>
            </a:fld>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0228193"/>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Image of Martha Stewart">
            <a:extLst>
              <a:ext uri="{FF2B5EF4-FFF2-40B4-BE49-F238E27FC236}">
                <a16:creationId xmlns:a16="http://schemas.microsoft.com/office/drawing/2014/main" id="{0E9CA920-0E5B-436B-A607-0CCE5AC4B218}"/>
              </a:ext>
            </a:extLst>
          </p:cNvPr>
          <p:cNvPicPr>
            <a:picLocks noChangeAspect="1"/>
          </p:cNvPicPr>
          <p:nvPr/>
        </p:nvPicPr>
        <p:blipFill rotWithShape="1">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a:xfrm>
            <a:off x="20" y="0"/>
            <a:ext cx="9143980" cy="4801868"/>
          </a:xfrm>
          <a:prstGeom prst="rect">
            <a:avLst/>
          </a:prstGeom>
        </p:spPr>
      </p:pic>
      <p:sp>
        <p:nvSpPr>
          <p:cNvPr id="2" name="Title 1"/>
          <p:cNvSpPr>
            <a:spLocks noGrp="1"/>
          </p:cNvSpPr>
          <p:nvPr>
            <p:ph type="title" idx="4294967295"/>
          </p:nvPr>
        </p:nvSpPr>
        <p:spPr>
          <a:xfrm>
            <a:off x="345281" y="5464813"/>
            <a:ext cx="7943850" cy="655637"/>
          </a:xfrm>
        </p:spPr>
        <p:txBody>
          <a:bodyPr vert="horz" lIns="91440" tIns="45720" rIns="91440" bIns="45720" rtlCol="0" anchor="t">
            <a:noAutofit/>
          </a:bodyPr>
          <a:lstStyle/>
          <a:p>
            <a:r>
              <a:rPr lang="en-US" sz="4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TV Star…</a:t>
            </a:r>
          </a:p>
        </p:txBody>
      </p:sp>
      <p:sp>
        <p:nvSpPr>
          <p:cNvPr id="6" name="AutoShape 4" descr="Image result for martha stewart"/>
          <p:cNvSpPr>
            <a:spLocks noChangeAspect="1" noChangeArrowheads="1"/>
          </p:cNvSpPr>
          <p:nvPr/>
        </p:nvSpPr>
        <p:spPr bwMode="auto">
          <a:xfrm>
            <a:off x="230981" y="8632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Tree>
    <p:extLst>
      <p:ext uri="{BB962C8B-B14F-4D97-AF65-F5344CB8AC3E}">
        <p14:creationId xmlns:p14="http://schemas.microsoft.com/office/powerpoint/2010/main" val="25787725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AutoShape 4" descr="Image result for martha stewart"/>
          <p:cNvSpPr>
            <a:spLocks noChangeAspect="1" noChangeArrowheads="1"/>
          </p:cNvSpPr>
          <p:nvPr/>
        </p:nvSpPr>
        <p:spPr bwMode="auto">
          <a:xfrm>
            <a:off x="230981" y="8632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pic>
        <p:nvPicPr>
          <p:cNvPr id="12" name="Picture 11" descr="Image of Martha Stewart">
            <a:extLst>
              <a:ext uri="{FF2B5EF4-FFF2-40B4-BE49-F238E27FC236}">
                <a16:creationId xmlns:a16="http://schemas.microsoft.com/office/drawing/2014/main" id="{F9F82108-1098-2F4B-9BFD-C5EC561F99FB}"/>
              </a:ext>
            </a:extLst>
          </p:cNvPr>
          <p:cNvPicPr>
            <a:picLocks noChangeAspect="1"/>
          </p:cNvPicPr>
          <p:nvPr/>
        </p:nvPicPr>
        <p:blipFill rotWithShape="1">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a:xfrm>
            <a:off x="20" y="0"/>
            <a:ext cx="9143980" cy="4801868"/>
          </a:xfrm>
          <a:prstGeom prst="rect">
            <a:avLst/>
          </a:prstGeom>
        </p:spPr>
      </p:pic>
      <p:sp>
        <p:nvSpPr>
          <p:cNvPr id="13" name="Title 1">
            <a:extLst>
              <a:ext uri="{FF2B5EF4-FFF2-40B4-BE49-F238E27FC236}">
                <a16:creationId xmlns:a16="http://schemas.microsoft.com/office/drawing/2014/main" id="{04E9BF1E-B9B2-1B45-8846-015DE60FCC5E}"/>
              </a:ext>
            </a:extLst>
          </p:cNvPr>
          <p:cNvSpPr txBox="1">
            <a:spLocks/>
          </p:cNvSpPr>
          <p:nvPr/>
        </p:nvSpPr>
        <p:spPr>
          <a:xfrm>
            <a:off x="345281" y="5464813"/>
            <a:ext cx="7943850" cy="655637"/>
          </a:xfr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Or Criminal…</a:t>
            </a:r>
          </a:p>
        </p:txBody>
      </p:sp>
    </p:spTree>
    <p:extLst>
      <p:ext uri="{BB962C8B-B14F-4D97-AF65-F5344CB8AC3E}">
        <p14:creationId xmlns:p14="http://schemas.microsoft.com/office/powerpoint/2010/main" val="41924534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82544"/>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7A57295-2710-4920-B99A-4D1FA03A62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8067929-4D33-4306-9E2F-67C49CDDB5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0050" y="465745"/>
            <a:ext cx="8343900" cy="5639435"/>
          </a:xfrm>
          <a:prstGeom prst="rect">
            <a:avLst/>
          </a:prstGeom>
          <a:solidFill>
            <a:schemeClr val="tx1">
              <a:alpha val="9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264920" y="2533044"/>
            <a:ext cx="3105152" cy="2632364"/>
          </a:xfrm>
        </p:spPr>
        <p:txBody>
          <a:bodyPr>
            <a:normAutofit/>
          </a:bodyPr>
          <a:lstStyle/>
          <a:p>
            <a:pPr algn="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Anchoring Bias </a:t>
            </a:r>
          </a:p>
        </p:txBody>
      </p:sp>
      <p:cxnSp>
        <p:nvCxnSpPr>
          <p:cNvPr id="8" name="Straight Connector 14">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6" name="Content Placeholder 5"/>
          <p:cNvSpPr>
            <a:spLocks noGrp="1"/>
          </p:cNvSpPr>
          <p:nvPr>
            <p:ph idx="1"/>
          </p:nvPr>
        </p:nvSpPr>
        <p:spPr>
          <a:xfrm>
            <a:off x="3556600" y="894025"/>
            <a:ext cx="5121472" cy="4782873"/>
          </a:xfrm>
        </p:spPr>
        <p:txBody>
          <a:bodyPr anchor="ctr">
            <a:normAutofit/>
          </a:bodyPr>
          <a:lstStyle/>
          <a:p>
            <a:endParaRPr lang="en-US" sz="2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endParaRPr lang="en-US" sz="2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n-U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Fixate on initial information and fail to adjust for subsequent information. </a:t>
            </a:r>
          </a:p>
          <a:p>
            <a:r>
              <a:rPr lang="en-U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This also happens when we are blinded by first impressions or influenced by first impressions, ideas, prices, or estimates relative to info received later. </a:t>
            </a:r>
          </a:p>
          <a:p>
            <a:pPr marL="0" indent="0">
              <a:buNone/>
            </a:pPr>
            <a:endParaRPr lang="en-US" sz="2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Rectangle 7">
            <a:extLst>
              <a:ext uri="{FF2B5EF4-FFF2-40B4-BE49-F238E27FC236}">
                <a16:creationId xmlns:a16="http://schemas.microsoft.com/office/drawing/2014/main" id="{862BFBAF-05C9-364C-84DA-B07B93F4BF35}"/>
              </a:ext>
            </a:extLst>
          </p:cNvPr>
          <p:cNvSpPr>
            <a:spLocks noChangeArrowheads="1"/>
          </p:cNvSpPr>
          <p:nvPr/>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latin typeface="Open Sans" panose="020B0606030504020204" pitchFamily="34" charset="0"/>
                <a:ea typeface="Open Sans" panose="020B0606030504020204" pitchFamily="34" charset="0"/>
                <a:cs typeface="Open Sans" panose="020B0606030504020204" pitchFamily="34" charset="0"/>
              </a:rPr>
              <a:pPr algn="r">
                <a:defRPr/>
              </a:pPr>
              <a:t>25</a:t>
            </a:fld>
            <a:endParaRPr lang="en-US"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2939632"/>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2" descr="Image of a man avatar with wings and a halo">
            <a:extLst>
              <a:ext uri="{FF2B5EF4-FFF2-40B4-BE49-F238E27FC236}">
                <a16:creationId xmlns:a16="http://schemas.microsoft.com/office/drawing/2014/main" id="{9A77C145-5656-425D-9888-5814B91DEFE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0872" r="-2" b="10870"/>
          <a:stretch/>
        </p:blipFill>
        <p:spPr bwMode="auto">
          <a:xfrm>
            <a:off x="580747" y="1598907"/>
            <a:ext cx="4677156" cy="36601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3592877B-F7A9-4A7B-8EAE-62DFEE812DFD}"/>
              </a:ext>
            </a:extLst>
          </p:cNvPr>
          <p:cNvSpPr/>
          <p:nvPr/>
        </p:nvSpPr>
        <p:spPr>
          <a:xfrm>
            <a:off x="5591769" y="2239939"/>
            <a:ext cx="3330039" cy="2378120"/>
          </a:xfrm>
          <a:prstGeom prst="rect">
            <a:avLst/>
          </a:prstGeom>
        </p:spPr>
        <p:txBody>
          <a:bodyPr vert="horz" lIns="91440" tIns="45720" rIns="91440" bIns="45720" rtlCol="0" anchor="t">
            <a:normAutofit/>
          </a:bodyPr>
          <a:lstStyle/>
          <a:p>
            <a:pPr defTabSz="914400">
              <a:lnSpc>
                <a:spcPct val="90000"/>
              </a:lnSpc>
              <a:spcAft>
                <a:spcPts val="600"/>
              </a:spcAft>
            </a:pPr>
            <a:r>
              <a:rPr lang="en-US" sz="2200" dirty="0">
                <a:latin typeface="Open Sans" panose="020B0606030504020204" pitchFamily="34" charset="0"/>
                <a:ea typeface="Open Sans" panose="020B0606030504020204" pitchFamily="34" charset="0"/>
                <a:cs typeface="Open Sans" panose="020B0606030504020204" pitchFamily="34" charset="0"/>
              </a:rPr>
              <a:t>The halo effect occurs when an initial positive judgment about a person unconsciously colors the perception of the individual as a whole.</a:t>
            </a:r>
          </a:p>
        </p:txBody>
      </p:sp>
      <p:sp>
        <p:nvSpPr>
          <p:cNvPr id="7" name="Content Placeholder 5"/>
          <p:cNvSpPr txBox="1">
            <a:spLocks/>
          </p:cNvSpPr>
          <p:nvPr/>
        </p:nvSpPr>
        <p:spPr>
          <a:xfrm>
            <a:off x="472674" y="1751692"/>
            <a:ext cx="7543800" cy="3038094"/>
          </a:xfrm>
          <a:prstGeom prst="rect">
            <a:avLst/>
          </a:prstGeom>
        </p:spPr>
        <p:txBody>
          <a:bodyPr vert="horz" lIns="68580" tIns="34290" rIns="68580" bIns="3429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endParaRPr lang="en-US" sz="1500" dirty="0"/>
          </a:p>
          <a:p>
            <a:endParaRPr lang="en-US" sz="1500" dirty="0"/>
          </a:p>
          <a:p>
            <a:pPr marL="0" indent="0">
              <a:buNone/>
            </a:pPr>
            <a:endParaRPr lang="en-US" sz="1500" dirty="0"/>
          </a:p>
        </p:txBody>
      </p:sp>
      <p:sp>
        <p:nvSpPr>
          <p:cNvPr id="11" name="TextBox 10">
            <a:extLst>
              <a:ext uri="{FF2B5EF4-FFF2-40B4-BE49-F238E27FC236}">
                <a16:creationId xmlns:a16="http://schemas.microsoft.com/office/drawing/2014/main" id="{A885B9CC-B417-6C46-A985-B1CECA5C6C40}"/>
              </a:ext>
            </a:extLst>
          </p:cNvPr>
          <p:cNvSpPr txBox="1"/>
          <p:nvPr/>
        </p:nvSpPr>
        <p:spPr>
          <a:xfrm>
            <a:off x="781574" y="473112"/>
            <a:ext cx="8455466" cy="487110"/>
          </a:xfrm>
          <a:prstGeom prst="rect">
            <a:avLst/>
          </a:prstGeom>
        </p:spPr>
        <p:txBody>
          <a:bodyPr vert="horz" lIns="91440" tIns="45720" rIns="91440" bIns="45720" rtlCol="0" anchor="t">
            <a:noAutofit/>
          </a:bodyPr>
          <a:lstStyle/>
          <a:p>
            <a:pPr marL="0" marR="0" lvl="0" indent="0" defTabSz="914400" fontAlgn="auto">
              <a:lnSpc>
                <a:spcPct val="90000"/>
              </a:lnSpc>
              <a:spcBef>
                <a:spcPct val="0"/>
              </a:spcBef>
              <a:spcAft>
                <a:spcPts val="600"/>
              </a:spcAft>
              <a:buClrTx/>
              <a:buSzTx/>
              <a:tabLst/>
              <a:defRPr/>
            </a:pPr>
            <a:r>
              <a:rPr lang="en-US" sz="3100" b="1" kern="1200" dirty="0">
                <a:solidFill>
                  <a:srgbClr val="082544"/>
                </a:solidFill>
                <a:latin typeface="Open Sans" panose="020B0606030504020204" pitchFamily="34" charset="0"/>
                <a:ea typeface="Open Sans" panose="020B0606030504020204" pitchFamily="34" charset="0"/>
                <a:cs typeface="Open Sans" panose="020B0606030504020204" pitchFamily="34" charset="0"/>
              </a:rPr>
              <a:t>Halo Effect</a:t>
            </a:r>
          </a:p>
        </p:txBody>
      </p:sp>
      <p:sp>
        <p:nvSpPr>
          <p:cNvPr id="12" name="Rectangle 11">
            <a:extLst>
              <a:ext uri="{FF2B5EF4-FFF2-40B4-BE49-F238E27FC236}">
                <a16:creationId xmlns:a16="http://schemas.microsoft.com/office/drawing/2014/main" id="{FAD95357-69AB-7E40-9024-FD900F52E0FF}"/>
              </a:ext>
            </a:extLst>
          </p:cNvPr>
          <p:cNvSpPr/>
          <p:nvPr/>
        </p:nvSpPr>
        <p:spPr>
          <a:xfrm>
            <a:off x="473925" y="413291"/>
            <a:ext cx="213645" cy="606752"/>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60020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Content Placeholder 5" descr="Black and white photo of what could be perceived as a young lady or old lady depending on the person viewing the image."/>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b="-1"/>
          <a:stretch/>
        </p:blipFill>
        <p:spPr>
          <a:xfrm>
            <a:off x="20" y="1282"/>
            <a:ext cx="9143980" cy="6856718"/>
          </a:xfrm>
          <a:prstGeom prst="rect">
            <a:avLst/>
          </a:prstGeom>
        </p:spPr>
      </p:pic>
      <p:sp>
        <p:nvSpPr>
          <p:cNvPr id="7" name="Rectangle 7">
            <a:extLst>
              <a:ext uri="{FF2B5EF4-FFF2-40B4-BE49-F238E27FC236}">
                <a16:creationId xmlns:a16="http://schemas.microsoft.com/office/drawing/2014/main" id="{2FC7D85C-7FD0-9F49-BF7D-CD7265B292D2}"/>
              </a:ext>
            </a:extLst>
          </p:cNvPr>
          <p:cNvSpPr>
            <a:spLocks noChangeArrowheads="1"/>
          </p:cNvSpPr>
          <p:nvPr/>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pPr algn="r">
                <a:defRPr/>
              </a:pPr>
              <a:t>27</a:t>
            </a:fld>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089978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8" name="Content Placeholder 5">
            <a:extLst>
              <a:ext uri="{FF2B5EF4-FFF2-40B4-BE49-F238E27FC236}">
                <a16:creationId xmlns:a16="http://schemas.microsoft.com/office/drawing/2014/main" id="{C38E9066-5403-4434-A7A2-688F77123A1B}"/>
              </a:ext>
            </a:extLst>
          </p:cNvPr>
          <p:cNvGraphicFramePr/>
          <p:nvPr>
            <p:extLst>
              <p:ext uri="{D42A27DB-BD31-4B8C-83A1-F6EECF244321}">
                <p14:modId xmlns:p14="http://schemas.microsoft.com/office/powerpoint/2010/main" val="641740796"/>
              </p:ext>
            </p:extLst>
          </p:nvPr>
        </p:nvGraphicFramePr>
        <p:xfrm>
          <a:off x="1286609" y="1247685"/>
          <a:ext cx="6763530" cy="45566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D160766D-96FE-3C4A-94D8-608D08EACAD2}"/>
              </a:ext>
            </a:extLst>
          </p:cNvPr>
          <p:cNvSpPr txBox="1"/>
          <p:nvPr/>
        </p:nvSpPr>
        <p:spPr>
          <a:xfrm>
            <a:off x="781574" y="473112"/>
            <a:ext cx="8455466" cy="487110"/>
          </a:xfrm>
          <a:prstGeom prst="rect">
            <a:avLst/>
          </a:prstGeom>
        </p:spPr>
        <p:txBody>
          <a:bodyPr vert="horz" lIns="91440" tIns="45720" rIns="91440" bIns="45720" rtlCol="0" anchor="t">
            <a:noAutofit/>
          </a:bodyPr>
          <a:lstStyle/>
          <a:p>
            <a:pPr marL="0" marR="0" lvl="0" indent="0" defTabSz="914400" fontAlgn="auto">
              <a:lnSpc>
                <a:spcPct val="90000"/>
              </a:lnSpc>
              <a:spcBef>
                <a:spcPct val="0"/>
              </a:spcBef>
              <a:spcAft>
                <a:spcPts val="600"/>
              </a:spcAft>
              <a:buClrTx/>
              <a:buSzTx/>
              <a:tabLst/>
              <a:defRPr/>
            </a:pPr>
            <a:r>
              <a:rPr lang="en-US" sz="3100" b="1" kern="1200" dirty="0">
                <a:solidFill>
                  <a:srgbClr val="082544"/>
                </a:solidFill>
                <a:latin typeface="Open Sans" panose="020B0606030504020204" pitchFamily="34" charset="0"/>
                <a:ea typeface="Open Sans" panose="020B0606030504020204" pitchFamily="34" charset="0"/>
                <a:cs typeface="Open Sans" panose="020B0606030504020204" pitchFamily="34" charset="0"/>
              </a:rPr>
              <a:t>Confirmation Bias</a:t>
            </a:r>
          </a:p>
        </p:txBody>
      </p:sp>
      <p:sp>
        <p:nvSpPr>
          <p:cNvPr id="10" name="Rectangle 9">
            <a:extLst>
              <a:ext uri="{FF2B5EF4-FFF2-40B4-BE49-F238E27FC236}">
                <a16:creationId xmlns:a16="http://schemas.microsoft.com/office/drawing/2014/main" id="{D39A96EC-AD66-4146-80BE-C8503D5A4789}"/>
              </a:ext>
            </a:extLst>
          </p:cNvPr>
          <p:cNvSpPr/>
          <p:nvPr/>
        </p:nvSpPr>
        <p:spPr>
          <a:xfrm>
            <a:off x="473925" y="413291"/>
            <a:ext cx="213645" cy="606752"/>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31918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 name="Picture 2" descr="Image of a cartoon with words bread, juice, milk on the left and towel, shower, shampoo on the right.  Stickfigure in the middle is deciding if it's soap missing the right or soup missing on the left.">
            <a:extLst>
              <a:ext uri="{FF2B5EF4-FFF2-40B4-BE49-F238E27FC236}">
                <a16:creationId xmlns:a16="http://schemas.microsoft.com/office/drawing/2014/main" id="{3CFD9E18-B980-4557-B031-CC8E9294FFE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9244" r="-4" b="21374"/>
          <a:stretch/>
        </p:blipFill>
        <p:spPr bwMode="auto">
          <a:xfrm>
            <a:off x="9671" y="0"/>
            <a:ext cx="9132043" cy="4425428"/>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idx="4294967295"/>
          </p:nvPr>
        </p:nvSpPr>
        <p:spPr>
          <a:xfrm>
            <a:off x="472674" y="5009083"/>
            <a:ext cx="2168525" cy="1346200"/>
          </a:xfrm>
        </p:spPr>
        <p:txBody>
          <a:bodyPr vert="horz" lIns="91440" tIns="45720" rIns="91440" bIns="45720" rtlCol="0" anchor="ctr">
            <a:normAutofit/>
          </a:bodyPr>
          <a:lstStyle/>
          <a:p>
            <a:r>
              <a:rPr lang="en-U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Priming Effect</a:t>
            </a:r>
          </a:p>
        </p:txBody>
      </p:sp>
      <p:sp>
        <p:nvSpPr>
          <p:cNvPr id="10" name="Rectangle 9">
            <a:extLst>
              <a:ext uri="{FF2B5EF4-FFF2-40B4-BE49-F238E27FC236}">
                <a16:creationId xmlns:a16="http://schemas.microsoft.com/office/drawing/2014/main" id="{3592877B-F7A9-4A7B-8EAE-62DFEE812DFD}"/>
              </a:ext>
            </a:extLst>
          </p:cNvPr>
          <p:cNvSpPr/>
          <p:nvPr/>
        </p:nvSpPr>
        <p:spPr>
          <a:xfrm>
            <a:off x="2991028" y="5009083"/>
            <a:ext cx="5982056" cy="1345997"/>
          </a:xfrm>
          <a:prstGeom prst="rect">
            <a:avLst/>
          </a:prstGeom>
        </p:spPr>
        <p:txBody>
          <a:bodyPr vert="horz" lIns="91440" tIns="45720" rIns="91440" bIns="45720" rtlCol="0" anchor="ctr">
            <a:noAutofit/>
          </a:bodyPr>
          <a:lstStyle/>
          <a:p>
            <a:pPr defTabSz="914400">
              <a:lnSpc>
                <a:spcPct val="90000"/>
              </a:lnSpc>
              <a:spcAft>
                <a:spcPts val="600"/>
              </a:spcAft>
            </a:pPr>
            <a:r>
              <a:rPr lang="en-US" sz="2000" i="1" dirty="0">
                <a:solidFill>
                  <a:schemeClr val="bg1"/>
                </a:solidFill>
                <a:latin typeface="Open Sans" panose="020B0606030504020204" pitchFamily="34" charset="0"/>
                <a:ea typeface="Open Sans" panose="020B0606030504020204" pitchFamily="34" charset="0"/>
                <a:cs typeface="Open Sans" panose="020B0606030504020204" pitchFamily="34" charset="0"/>
              </a:rPr>
              <a:t>Priming</a:t>
            </a: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 or, the</a:t>
            </a:r>
            <a:r>
              <a:rPr lang="en-US" sz="2000" i="1" dirty="0">
                <a:solidFill>
                  <a:schemeClr val="bg1"/>
                </a:solidFill>
                <a:latin typeface="Open Sans" panose="020B0606030504020204" pitchFamily="34" charset="0"/>
                <a:ea typeface="Open Sans" panose="020B0606030504020204" pitchFamily="34" charset="0"/>
                <a:cs typeface="Open Sans" panose="020B0606030504020204" pitchFamily="34" charset="0"/>
              </a:rPr>
              <a:t> Priming Effect,</a:t>
            </a: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 occurs when an individual’s exposure to a certain stimulus influences his or her response to a subsequent stimulus, without any awareness of the connection. These stimuli are often related to words or images that people see during their day-to-day lives.</a:t>
            </a:r>
          </a:p>
        </p:txBody>
      </p:sp>
      <p:sp>
        <p:nvSpPr>
          <p:cNvPr id="7" name="Content Placeholder 5"/>
          <p:cNvSpPr txBox="1">
            <a:spLocks/>
          </p:cNvSpPr>
          <p:nvPr/>
        </p:nvSpPr>
        <p:spPr>
          <a:xfrm>
            <a:off x="472674" y="1751692"/>
            <a:ext cx="7543800" cy="3038094"/>
          </a:xfrm>
          <a:prstGeom prst="rect">
            <a:avLst/>
          </a:prstGeom>
        </p:spPr>
        <p:txBody>
          <a:bodyPr vert="horz" lIns="68580" tIns="34290" rIns="68580" bIns="3429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endParaRPr lang="en-US" sz="1500" dirty="0"/>
          </a:p>
          <a:p>
            <a:endParaRPr lang="en-US" sz="1500" dirty="0"/>
          </a:p>
          <a:p>
            <a:pPr marL="0" indent="0">
              <a:buNone/>
            </a:pPr>
            <a:endParaRPr lang="en-US" sz="1500" dirty="0"/>
          </a:p>
        </p:txBody>
      </p:sp>
      <p:cxnSp>
        <p:nvCxnSpPr>
          <p:cNvPr id="3" name="Straight Connector 2">
            <a:extLst>
              <a:ext uri="{FF2B5EF4-FFF2-40B4-BE49-F238E27FC236}">
                <a16:creationId xmlns:a16="http://schemas.microsoft.com/office/drawing/2014/main" id="{F97F7282-C9B5-7945-AA06-ABC9CA5BD87F}"/>
              </a:ext>
            </a:extLst>
          </p:cNvPr>
          <p:cNvCxnSpPr/>
          <p:nvPr/>
        </p:nvCxnSpPr>
        <p:spPr>
          <a:xfrm>
            <a:off x="2632653" y="4657458"/>
            <a:ext cx="0" cy="204244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7">
            <a:extLst>
              <a:ext uri="{FF2B5EF4-FFF2-40B4-BE49-F238E27FC236}">
                <a16:creationId xmlns:a16="http://schemas.microsoft.com/office/drawing/2014/main" id="{8842DCBF-4496-7D41-80AD-62FC28E4A1ED}"/>
              </a:ext>
            </a:extLst>
          </p:cNvPr>
          <p:cNvSpPr>
            <a:spLocks noChangeArrowheads="1"/>
          </p:cNvSpPr>
          <p:nvPr/>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pPr algn="r">
                <a:defRPr/>
              </a:pPr>
              <a:t>29</a:t>
            </a:fld>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504038732"/>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0FC460FD-82B5-478A-A012-7AAAD76D043C}"/>
              </a:ext>
            </a:extLst>
          </p:cNvPr>
          <p:cNvSpPr>
            <a:spLocks noGrp="1"/>
          </p:cNvSpPr>
          <p:nvPr>
            <p:ph type="body" sz="quarter" idx="10"/>
          </p:nvPr>
        </p:nvSpPr>
        <p:spPr>
          <a:xfrm>
            <a:off x="5132057" y="1571554"/>
            <a:ext cx="3773632" cy="4747058"/>
          </a:xfrm>
        </p:spPr>
        <p:txBody>
          <a:bodyPr/>
          <a:lstStyle/>
          <a:p>
            <a:r>
              <a:rPr lang="en-US" b="1" dirty="0"/>
              <a:t>Section 1:  Defining Bias</a:t>
            </a:r>
          </a:p>
          <a:p>
            <a:pPr marL="342900" indent="-342900">
              <a:buFont typeface="Arial" panose="020B0604020202020204" pitchFamily="34" charset="0"/>
              <a:buChar char="•"/>
            </a:pPr>
            <a:r>
              <a:rPr lang="en-US" sz="1600" dirty="0"/>
              <a:t>What bias is and is not</a:t>
            </a:r>
          </a:p>
          <a:p>
            <a:pPr marL="342900" indent="-342900">
              <a:buFont typeface="Arial" panose="020B0604020202020204" pitchFamily="34" charset="0"/>
              <a:buChar char="•"/>
            </a:pPr>
            <a:r>
              <a:rPr lang="en-US" sz="1600" dirty="0"/>
              <a:t>Self Awareness</a:t>
            </a:r>
          </a:p>
          <a:p>
            <a:r>
              <a:rPr lang="en-US" b="1" dirty="0"/>
              <a:t>Section 2: Recognizing Bias</a:t>
            </a:r>
          </a:p>
          <a:p>
            <a:pPr marL="285750" indent="-285750">
              <a:buFont typeface="Arial" panose="020B0604020202020204" pitchFamily="34" charset="0"/>
              <a:buChar char="•"/>
            </a:pPr>
            <a:r>
              <a:rPr lang="en-US" sz="1600" dirty="0"/>
              <a:t>How it appears in your Title IX process</a:t>
            </a:r>
          </a:p>
          <a:p>
            <a:pPr marL="285750" indent="-285750">
              <a:buFont typeface="Arial" panose="020B0604020202020204" pitchFamily="34" charset="0"/>
              <a:buChar char="•"/>
            </a:pPr>
            <a:r>
              <a:rPr lang="en-US" sz="1600" dirty="0"/>
              <a:t>Evaluate a Title IX scenario</a:t>
            </a:r>
          </a:p>
          <a:p>
            <a:pPr lvl="0"/>
            <a:r>
              <a:rPr lang="en-US" b="1" dirty="0"/>
              <a:t>Section 3:  Responding to and Mitigating Bias</a:t>
            </a:r>
          </a:p>
          <a:p>
            <a:pPr marL="285750" indent="-285750">
              <a:buFont typeface="Arial" panose="020B0604020202020204" pitchFamily="34" charset="0"/>
              <a:buChar char="•"/>
            </a:pPr>
            <a:r>
              <a:rPr lang="en-US" sz="1600" dirty="0"/>
              <a:t>How to respond to and mitigate bias before, during and after the critical steps of your Title IX process</a:t>
            </a:r>
          </a:p>
          <a:p>
            <a:pPr marL="285750" indent="-285750">
              <a:buFont typeface="Arial" panose="020B0604020202020204" pitchFamily="34" charset="0"/>
              <a:buChar char="•"/>
            </a:pPr>
            <a:r>
              <a:rPr lang="en-US" sz="1600" dirty="0"/>
              <a:t>Tips and Best Practices</a:t>
            </a:r>
          </a:p>
          <a:p>
            <a:pPr marL="285750" indent="-285750">
              <a:buFont typeface="Arial" panose="020B0604020202020204" pitchFamily="34" charset="0"/>
              <a:buChar char="•"/>
            </a:pPr>
            <a:r>
              <a:rPr lang="en-US" sz="1600" dirty="0"/>
              <a:t>Reducing the Culture around Bias</a:t>
            </a:r>
          </a:p>
          <a:p>
            <a:pPr marL="285750" indent="-285750">
              <a:buFont typeface="Arial" panose="020B0604020202020204" pitchFamily="34" charset="0"/>
              <a:buChar char="•"/>
            </a:pPr>
            <a:endParaRPr lang="en-US" sz="1600" dirty="0"/>
          </a:p>
        </p:txBody>
      </p:sp>
    </p:spTree>
    <p:extLst>
      <p:ext uri="{BB962C8B-B14F-4D97-AF65-F5344CB8AC3E}">
        <p14:creationId xmlns:p14="http://schemas.microsoft.com/office/powerpoint/2010/main" val="4579456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0" name="Picture 2" descr="Image result for authority bias"/>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1"/>
          <a:stretch/>
        </p:blipFill>
        <p:spPr bwMode="auto">
          <a:xfrm>
            <a:off x="9672" y="0"/>
            <a:ext cx="9134328" cy="453830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idx="4294967295"/>
          </p:nvPr>
        </p:nvSpPr>
        <p:spPr>
          <a:xfrm>
            <a:off x="472674" y="5009083"/>
            <a:ext cx="2168525" cy="1346200"/>
          </a:xfrm>
        </p:spPr>
        <p:txBody>
          <a:bodyPr vert="horz" lIns="91440" tIns="45720" rIns="91440" bIns="45720" rtlCol="0" anchor="ctr">
            <a:normAutofit/>
          </a:bodyPr>
          <a:lstStyle/>
          <a:p>
            <a:r>
              <a:rPr lang="en-U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Authority Bias</a:t>
            </a:r>
          </a:p>
        </p:txBody>
      </p:sp>
      <p:sp>
        <p:nvSpPr>
          <p:cNvPr id="2" name="Rectangle 1"/>
          <p:cNvSpPr/>
          <p:nvPr/>
        </p:nvSpPr>
        <p:spPr>
          <a:xfrm>
            <a:off x="3284982" y="5009083"/>
            <a:ext cx="5232654" cy="1345997"/>
          </a:xfrm>
          <a:prstGeom prst="rect">
            <a:avLst/>
          </a:prstGeom>
        </p:spPr>
        <p:txBody>
          <a:bodyPr vert="horz" lIns="91440" tIns="45720" rIns="91440" bIns="45720" rtlCol="0" anchor="ctr">
            <a:noAutofit/>
          </a:bodyPr>
          <a:lstStyle/>
          <a:p>
            <a:pPr marL="114300" defTabSz="914400">
              <a:lnSpc>
                <a:spcPct val="90000"/>
              </a:lnSpc>
              <a:spcAft>
                <a:spcPts val="600"/>
              </a:spcAft>
              <a:buClr>
                <a:schemeClr val="accent1">
                  <a:lumMod val="75000"/>
                </a:schemeClr>
              </a:buClr>
              <a:buSzPct val="85000"/>
            </a:pPr>
            <a:r>
              <a:rPr lang="en-US" sz="2200" dirty="0">
                <a:solidFill>
                  <a:schemeClr val="bg1"/>
                </a:solidFill>
                <a:latin typeface="Open Sans" panose="020B0606030504020204" pitchFamily="34" charset="0"/>
                <a:ea typeface="Open Sans" panose="020B0606030504020204" pitchFamily="34" charset="0"/>
                <a:cs typeface="Open Sans" panose="020B0606030504020204" pitchFamily="34" charset="0"/>
              </a:rPr>
              <a:t>It is the tendency to attribute greater accuracy to the opinion of an authority figure (unrelated to its content) and be more influenced by that opinion</a:t>
            </a:r>
          </a:p>
        </p:txBody>
      </p:sp>
      <p:sp>
        <p:nvSpPr>
          <p:cNvPr id="7" name="Content Placeholder 5"/>
          <p:cNvSpPr txBox="1">
            <a:spLocks/>
          </p:cNvSpPr>
          <p:nvPr/>
        </p:nvSpPr>
        <p:spPr>
          <a:xfrm>
            <a:off x="472674" y="1751692"/>
            <a:ext cx="7543800" cy="3038094"/>
          </a:xfrm>
          <a:prstGeom prst="rect">
            <a:avLst/>
          </a:prstGeom>
        </p:spPr>
        <p:txBody>
          <a:bodyPr vert="horz" lIns="68580" tIns="34290" rIns="68580" bIns="3429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endParaRPr lang="en-US" sz="1500" dirty="0"/>
          </a:p>
          <a:p>
            <a:endParaRPr lang="en-US" sz="1500" dirty="0"/>
          </a:p>
          <a:p>
            <a:pPr marL="0" indent="0">
              <a:buNone/>
            </a:pPr>
            <a:endParaRPr lang="en-US" sz="1500" dirty="0"/>
          </a:p>
        </p:txBody>
      </p:sp>
      <p:cxnSp>
        <p:nvCxnSpPr>
          <p:cNvPr id="9" name="Straight Connector 8">
            <a:extLst>
              <a:ext uri="{FF2B5EF4-FFF2-40B4-BE49-F238E27FC236}">
                <a16:creationId xmlns:a16="http://schemas.microsoft.com/office/drawing/2014/main" id="{B931FD88-9714-034B-8813-1208B93928C1}"/>
              </a:ext>
            </a:extLst>
          </p:cNvPr>
          <p:cNvCxnSpPr/>
          <p:nvPr/>
        </p:nvCxnSpPr>
        <p:spPr>
          <a:xfrm>
            <a:off x="2948847" y="4674549"/>
            <a:ext cx="0" cy="204244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7">
            <a:extLst>
              <a:ext uri="{FF2B5EF4-FFF2-40B4-BE49-F238E27FC236}">
                <a16:creationId xmlns:a16="http://schemas.microsoft.com/office/drawing/2014/main" id="{75D44F1D-9C3E-284E-AFB8-B1BA5658066A}"/>
              </a:ext>
            </a:extLst>
          </p:cNvPr>
          <p:cNvSpPr>
            <a:spLocks noChangeArrowheads="1"/>
          </p:cNvSpPr>
          <p:nvPr/>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pPr algn="r">
                <a:defRPr/>
              </a:pPr>
              <a:t>30</a:t>
            </a:fld>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39265052"/>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BA3527-2913-4CEF-981E-64C7555459D8}"/>
              </a:ext>
            </a:extLst>
          </p:cNvPr>
          <p:cNvSpPr>
            <a:spLocks noGrp="1"/>
          </p:cNvSpPr>
          <p:nvPr>
            <p:ph type="body" sz="quarter" idx="10"/>
          </p:nvPr>
        </p:nvSpPr>
        <p:spPr>
          <a:xfrm>
            <a:off x="4065217" y="2417072"/>
            <a:ext cx="3932238" cy="2023855"/>
          </a:xfrm>
        </p:spPr>
        <p:txBody>
          <a:bodyPr/>
          <a:lstStyle/>
          <a:p>
            <a:pPr algn="ctr"/>
            <a:r>
              <a:rPr lang="en-US" sz="4800" b="1" dirty="0">
                <a:solidFill>
                  <a:srgbClr val="082544"/>
                </a:solidFill>
                <a:latin typeface="Open Sans" panose="020B0606030504020204"/>
              </a:rPr>
              <a:t>Evaluate the Scenario</a:t>
            </a:r>
          </a:p>
        </p:txBody>
      </p:sp>
    </p:spTree>
    <p:extLst>
      <p:ext uri="{BB962C8B-B14F-4D97-AF65-F5344CB8AC3E}">
        <p14:creationId xmlns:p14="http://schemas.microsoft.com/office/powerpoint/2010/main" val="30120810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3FA6F1C5-5424-484A-886B-2AD65B750A9A}"/>
              </a:ext>
            </a:extLst>
          </p:cNvPr>
          <p:cNvSpPr>
            <a:spLocks noGrp="1"/>
          </p:cNvSpPr>
          <p:nvPr>
            <p:ph type="body" sz="quarter" idx="10"/>
          </p:nvPr>
        </p:nvSpPr>
        <p:spPr/>
        <p:txBody>
          <a:bodyPr/>
          <a:lstStyle/>
          <a:p>
            <a:r>
              <a:rPr lang="en-US" dirty="0"/>
              <a:t>3</a:t>
            </a:r>
          </a:p>
        </p:txBody>
      </p:sp>
      <p:sp>
        <p:nvSpPr>
          <p:cNvPr id="2" name="Title 1">
            <a:extLst>
              <a:ext uri="{FF2B5EF4-FFF2-40B4-BE49-F238E27FC236}">
                <a16:creationId xmlns:a16="http://schemas.microsoft.com/office/drawing/2014/main" id="{C3611F3E-1591-4E93-9E34-0FC5A915FD98}"/>
              </a:ext>
            </a:extLst>
          </p:cNvPr>
          <p:cNvSpPr>
            <a:spLocks noGrp="1"/>
          </p:cNvSpPr>
          <p:nvPr>
            <p:ph type="title" idx="4294967295"/>
          </p:nvPr>
        </p:nvSpPr>
        <p:spPr>
          <a:xfrm>
            <a:off x="938673" y="5461461"/>
            <a:ext cx="7679810" cy="939340"/>
          </a:xfrm>
          <a:prstGeom prst="rect">
            <a:avLst/>
          </a:prstGeom>
        </p:spPr>
        <p:txBody>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Responding to and </a:t>
            </a:r>
            <a:b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Mitigating Bias</a:t>
            </a:r>
          </a:p>
        </p:txBody>
      </p:sp>
    </p:spTree>
    <p:extLst>
      <p:ext uri="{BB962C8B-B14F-4D97-AF65-F5344CB8AC3E}">
        <p14:creationId xmlns:p14="http://schemas.microsoft.com/office/powerpoint/2010/main" val="39619036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14607D3-3BD3-4B73-B852-7515601E504C}"/>
              </a:ext>
            </a:extLst>
          </p:cNvPr>
          <p:cNvPicPr>
            <a:picLocks noChangeAspect="1"/>
          </p:cNvPicPr>
          <p:nvPr/>
        </p:nvPicPr>
        <p:blipFill rotWithShape="1">
          <a:blip r:embed="rId3" cstate="screen">
            <a:alphaModFix amt="35000"/>
            <a:extLst>
              <a:ext uri="{28A0092B-C50C-407E-A947-70E740481C1C}">
                <a14:useLocalDpi xmlns:a14="http://schemas.microsoft.com/office/drawing/2010/main"/>
              </a:ext>
            </a:extLst>
          </a:blip>
          <a:srcRect/>
          <a:stretch/>
        </p:blipFill>
        <p:spPr>
          <a:xfrm>
            <a:off x="0" y="0"/>
            <a:ext cx="9143980" cy="6857999"/>
          </a:xfrm>
          <a:prstGeom prst="rect">
            <a:avLst/>
          </a:prstGeom>
        </p:spPr>
      </p:pic>
      <p:sp>
        <p:nvSpPr>
          <p:cNvPr id="2" name="TextBox 1">
            <a:extLst>
              <a:ext uri="{FF2B5EF4-FFF2-40B4-BE49-F238E27FC236}">
                <a16:creationId xmlns:a16="http://schemas.microsoft.com/office/drawing/2014/main" id="{512A19D5-E8BC-4071-AC4D-744FCC8FF4E0}"/>
              </a:ext>
            </a:extLst>
          </p:cNvPr>
          <p:cNvSpPr txBox="1"/>
          <p:nvPr/>
        </p:nvSpPr>
        <p:spPr>
          <a:xfrm>
            <a:off x="478564" y="1065862"/>
            <a:ext cx="2634959" cy="4726276"/>
          </a:xfrm>
          <a:prstGeom prst="rect">
            <a:avLst/>
          </a:prstGeom>
        </p:spPr>
        <p:txBody>
          <a:bodyPr vert="horz" lIns="91440" tIns="45720" rIns="91440" bIns="45720" rtlCol="0" anchor="ctr">
            <a:normAutofit/>
          </a:bodyPr>
          <a:lstStyle/>
          <a:p>
            <a:pPr marL="0" marR="0" lvl="0" indent="0" algn="r" defTabSz="914400" fontAlgn="auto">
              <a:lnSpc>
                <a:spcPct val="90000"/>
              </a:lnSpc>
              <a:spcBef>
                <a:spcPct val="0"/>
              </a:spcBef>
              <a:spcAft>
                <a:spcPts val="600"/>
              </a:spcAft>
              <a:buClrTx/>
              <a:buSzTx/>
              <a:tabLst/>
              <a:defRPr/>
            </a:pPr>
            <a:r>
              <a:rPr kumimoji="0" lang="en-US" sz="3200" b="1" i="0" u="none" strike="noStrike"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Responding to Bias Under in Specific Roles</a:t>
            </a:r>
          </a:p>
        </p:txBody>
      </p:sp>
      <p:cxnSp>
        <p:nvCxnSpPr>
          <p:cNvPr id="13" name="Straight Connector 12">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02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graphicFrame>
        <p:nvGraphicFramePr>
          <p:cNvPr id="6" name="TextBox 3">
            <a:extLst>
              <a:ext uri="{FF2B5EF4-FFF2-40B4-BE49-F238E27FC236}">
                <a16:creationId xmlns:a16="http://schemas.microsoft.com/office/drawing/2014/main" id="{6471B95F-41EE-4056-8C48-15B757EF890C}"/>
              </a:ext>
            </a:extLst>
          </p:cNvPr>
          <p:cNvGraphicFramePr/>
          <p:nvPr>
            <p:extLst>
              <p:ext uri="{D42A27DB-BD31-4B8C-83A1-F6EECF244321}">
                <p14:modId xmlns:p14="http://schemas.microsoft.com/office/powerpoint/2010/main" val="3679423353"/>
              </p:ext>
            </p:extLst>
          </p:nvPr>
        </p:nvGraphicFramePr>
        <p:xfrm>
          <a:off x="3866534" y="1065862"/>
          <a:ext cx="4308514" cy="47262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Rectangle 7">
            <a:extLst>
              <a:ext uri="{FF2B5EF4-FFF2-40B4-BE49-F238E27FC236}">
                <a16:creationId xmlns:a16="http://schemas.microsoft.com/office/drawing/2014/main" id="{68909A81-0C5D-2046-9E98-85907EA0E570}"/>
              </a:ext>
            </a:extLst>
          </p:cNvPr>
          <p:cNvSpPr>
            <a:spLocks noChangeArrowheads="1"/>
          </p:cNvSpPr>
          <p:nvPr/>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latin typeface="Open Sans" panose="020B0606030504020204" pitchFamily="34" charset="0"/>
                <a:ea typeface="Open Sans" panose="020B0606030504020204" pitchFamily="34" charset="0"/>
                <a:cs typeface="Open Sans" panose="020B0606030504020204" pitchFamily="34" charset="0"/>
              </a:rPr>
              <a:pPr algn="r">
                <a:defRPr/>
              </a:pPr>
              <a:t>33</a:t>
            </a:fld>
            <a:endParaRPr lang="en-US"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91014834"/>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2A19D5-E8BC-4071-AC4D-744FCC8FF4E0}"/>
              </a:ext>
            </a:extLst>
          </p:cNvPr>
          <p:cNvSpPr txBox="1"/>
          <p:nvPr/>
        </p:nvSpPr>
        <p:spPr>
          <a:xfrm>
            <a:off x="3802454" y="365124"/>
            <a:ext cx="4743339" cy="1828800"/>
          </a:xfrm>
          <a:prstGeom prst="rect">
            <a:avLst/>
          </a:prstGeom>
        </p:spPr>
        <p:txBody>
          <a:bodyPr vert="horz" lIns="91440" tIns="45720" rIns="91440" bIns="45720" rtlCol="0" anchor="ctr">
            <a:normAutofit/>
          </a:bodyPr>
          <a:lstStyle/>
          <a:p>
            <a:pPr marL="0" marR="0" lvl="0" indent="0" defTabSz="914400" fontAlgn="auto">
              <a:lnSpc>
                <a:spcPct val="90000"/>
              </a:lnSpc>
              <a:spcBef>
                <a:spcPct val="0"/>
              </a:spcBef>
              <a:spcAft>
                <a:spcPts val="600"/>
              </a:spcAft>
              <a:buClrTx/>
              <a:buSzTx/>
              <a:tabLst/>
              <a:defRPr/>
            </a:pPr>
            <a:r>
              <a:rPr kumimoji="0" lang="en-US" sz="3200" b="1" i="0" u="none" strike="noStrike"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Mitigating Investigator Bias</a:t>
            </a:r>
          </a:p>
        </p:txBody>
      </p:sp>
      <p:pic>
        <p:nvPicPr>
          <p:cNvPr id="4098" name="Picture 2" descr="Image of a person dressed as a private investigator (no face can be identified)">
            <a:extLst>
              <a:ext uri="{FF2B5EF4-FFF2-40B4-BE49-F238E27FC236}">
                <a16:creationId xmlns:a16="http://schemas.microsoft.com/office/drawing/2014/main" id="{65B6D690-1CB9-4D43-8E57-37C2D7210A7B}"/>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 y="10"/>
            <a:ext cx="3479779"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90CEED8-9462-4171-B8C1-FE80A35C00D3}"/>
              </a:ext>
            </a:extLst>
          </p:cNvPr>
          <p:cNvSpPr txBox="1"/>
          <p:nvPr/>
        </p:nvSpPr>
        <p:spPr>
          <a:xfrm>
            <a:off x="3802454" y="2032019"/>
            <a:ext cx="4629150" cy="3858768"/>
          </a:xfrm>
          <a:prstGeom prst="rect">
            <a:avLst/>
          </a:prstGeom>
        </p:spPr>
        <p:txBody>
          <a:bodyPr vert="horz" lIns="91440" tIns="45720" rIns="91440" bIns="45720" rtlCol="0">
            <a:normAutofit/>
          </a:bodyPr>
          <a:lstStyle/>
          <a:p>
            <a:pPr marL="285750" marR="0" lvl="0" indent="-228600" defTabSz="914400" fontAlgn="auto">
              <a:lnSpc>
                <a:spcPct val="90000"/>
              </a:lnSpc>
              <a:spcBef>
                <a:spcPts val="0"/>
              </a:spcBef>
              <a:spcAft>
                <a:spcPts val="600"/>
              </a:spcAft>
              <a:buClrTx/>
              <a:buSzTx/>
              <a:buFont typeface="Arial" panose="020B0604020202020204" pitchFamily="34" charset="0"/>
              <a:buChar char="•"/>
              <a:tabLst/>
              <a:defRPr/>
            </a:pPr>
            <a:r>
              <a:rPr kumimoji="0" lang="en-US" sz="2200" b="0" i="0" u="none" strike="noStrike"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Pre-planning</a:t>
            </a:r>
          </a:p>
          <a:p>
            <a:pPr marL="285750" marR="0" lvl="0" indent="-228600" defTabSz="914400" fontAlgn="auto">
              <a:lnSpc>
                <a:spcPct val="90000"/>
              </a:lnSpc>
              <a:spcBef>
                <a:spcPts val="0"/>
              </a:spcBef>
              <a:spcAft>
                <a:spcPts val="600"/>
              </a:spcAft>
              <a:buClrTx/>
              <a:buSzTx/>
              <a:buFont typeface="Arial" panose="020B0604020202020204" pitchFamily="34" charset="0"/>
              <a:buChar char="•"/>
              <a:tabLst/>
              <a:defRPr/>
            </a:pPr>
            <a:r>
              <a:rPr lang="en-US" sz="2200" dirty="0">
                <a:solidFill>
                  <a:schemeClr val="bg1"/>
                </a:solidFill>
                <a:latin typeface="Open Sans" panose="020B0606030504020204" pitchFamily="34" charset="0"/>
                <a:ea typeface="Open Sans" panose="020B0606030504020204" pitchFamily="34" charset="0"/>
                <a:cs typeface="Open Sans" panose="020B0606030504020204" pitchFamily="34" charset="0"/>
              </a:rPr>
              <a:t>Checks and balances/ accountability partner</a:t>
            </a:r>
          </a:p>
          <a:p>
            <a:pPr marL="285750" marR="0" lvl="0" indent="-228600" defTabSz="914400" fontAlgn="auto">
              <a:lnSpc>
                <a:spcPct val="90000"/>
              </a:lnSpc>
              <a:spcBef>
                <a:spcPts val="0"/>
              </a:spcBef>
              <a:spcAft>
                <a:spcPts val="600"/>
              </a:spcAft>
              <a:buClrTx/>
              <a:buSzTx/>
              <a:buFont typeface="Arial" panose="020B0604020202020204" pitchFamily="34" charset="0"/>
              <a:buChar char="•"/>
              <a:tabLst/>
              <a:defRPr/>
            </a:pPr>
            <a:r>
              <a:rPr kumimoji="0" lang="en-US" sz="2200" b="0" i="0" u="none" strike="noStrike"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Avoid pre judgement</a:t>
            </a:r>
          </a:p>
          <a:p>
            <a:pPr marL="285750" marR="0" lvl="0" indent="-228600" defTabSz="914400" fontAlgn="auto">
              <a:lnSpc>
                <a:spcPct val="90000"/>
              </a:lnSpc>
              <a:spcBef>
                <a:spcPts val="0"/>
              </a:spcBef>
              <a:spcAft>
                <a:spcPts val="600"/>
              </a:spcAft>
              <a:buClrTx/>
              <a:buSzTx/>
              <a:buFont typeface="Arial" panose="020B0604020202020204" pitchFamily="34" charset="0"/>
              <a:buChar char="•"/>
              <a:tabLst/>
              <a:defRPr/>
            </a:pPr>
            <a:r>
              <a:rPr lang="en-US" sz="2200" dirty="0">
                <a:solidFill>
                  <a:schemeClr val="bg1"/>
                </a:solidFill>
                <a:latin typeface="Open Sans" panose="020B0606030504020204" pitchFamily="34" charset="0"/>
                <a:ea typeface="Open Sans" panose="020B0606030504020204" pitchFamily="34" charset="0"/>
                <a:cs typeface="Open Sans" panose="020B0606030504020204" pitchFamily="34" charset="0"/>
              </a:rPr>
              <a:t>Impartiality </a:t>
            </a:r>
          </a:p>
          <a:p>
            <a:pPr marL="285750" indent="-228600" defTabSz="914400">
              <a:lnSpc>
                <a:spcPct val="90000"/>
              </a:lnSpc>
              <a:spcAft>
                <a:spcPts val="600"/>
              </a:spcAft>
              <a:buFont typeface="Arial" panose="020B0604020202020204" pitchFamily="34" charset="0"/>
              <a:buChar char="•"/>
              <a:defRPr/>
            </a:pPr>
            <a:r>
              <a:rPr lang="en-US" sz="2200" dirty="0">
                <a:solidFill>
                  <a:schemeClr val="bg1"/>
                </a:solidFill>
                <a:latin typeface="Open Sans" panose="020B0606030504020204" pitchFamily="34" charset="0"/>
                <a:ea typeface="Open Sans" panose="020B0606030504020204" pitchFamily="34" charset="0"/>
                <a:cs typeface="Open Sans" panose="020B0606030504020204" pitchFamily="34" charset="0"/>
              </a:rPr>
              <a:t>Let the investigation lead you not the other way around</a:t>
            </a:r>
          </a:p>
          <a:p>
            <a:pPr marL="285750" marR="0" lvl="0" indent="-228600" defTabSz="914400" fontAlgn="auto">
              <a:lnSpc>
                <a:spcPct val="90000"/>
              </a:lnSpc>
              <a:spcBef>
                <a:spcPts val="0"/>
              </a:spcBef>
              <a:spcAft>
                <a:spcPts val="600"/>
              </a:spcAft>
              <a:buClrTx/>
              <a:buSzTx/>
              <a:buFont typeface="Arial" panose="020B0604020202020204" pitchFamily="34" charset="0"/>
              <a:buChar char="•"/>
              <a:tabLst/>
              <a:defRPr/>
            </a:pPr>
            <a:r>
              <a:rPr lang="en-US" sz="2200" dirty="0">
                <a:solidFill>
                  <a:schemeClr val="bg1"/>
                </a:solidFill>
                <a:latin typeface="Open Sans" panose="020B0606030504020204" pitchFamily="34" charset="0"/>
                <a:ea typeface="Open Sans" panose="020B0606030504020204" pitchFamily="34" charset="0"/>
                <a:cs typeface="Open Sans" panose="020B0606030504020204" pitchFamily="34" charset="0"/>
              </a:rPr>
              <a:t>Notice trends</a:t>
            </a:r>
          </a:p>
          <a:p>
            <a:pPr marL="285750" marR="0" lvl="0" indent="-228600" defTabSz="914400" fontAlgn="auto">
              <a:lnSpc>
                <a:spcPct val="90000"/>
              </a:lnSpc>
              <a:spcBef>
                <a:spcPts val="0"/>
              </a:spcBef>
              <a:spcAft>
                <a:spcPts val="600"/>
              </a:spcAft>
              <a:buClrTx/>
              <a:buSzTx/>
              <a:buFont typeface="Arial" panose="020B0604020202020204" pitchFamily="34" charset="0"/>
              <a:buChar char="•"/>
              <a:tabLst/>
              <a:defRPr/>
            </a:pPr>
            <a:r>
              <a:rPr lang="en-US" sz="2200" dirty="0">
                <a:solidFill>
                  <a:schemeClr val="bg1"/>
                </a:solidFill>
                <a:latin typeface="Open Sans" panose="020B0606030504020204" pitchFamily="34" charset="0"/>
                <a:ea typeface="Open Sans" panose="020B0606030504020204" pitchFamily="34" charset="0"/>
                <a:cs typeface="Open Sans" panose="020B0606030504020204" pitchFamily="34" charset="0"/>
              </a:rPr>
              <a:t>Assess your process from beginning to end</a:t>
            </a:r>
          </a:p>
          <a:p>
            <a:pPr marL="0" marR="0" lvl="0" indent="-228600" defTabSz="914400" fontAlgn="auto">
              <a:lnSpc>
                <a:spcPct val="90000"/>
              </a:lnSpc>
              <a:spcBef>
                <a:spcPts val="0"/>
              </a:spcBef>
              <a:spcAft>
                <a:spcPts val="600"/>
              </a:spcAft>
              <a:buClrTx/>
              <a:buSzTx/>
              <a:buFont typeface="Arial" panose="020B0604020202020204" pitchFamily="34" charset="0"/>
              <a:buChar char="•"/>
              <a:tabLst/>
              <a:defRPr/>
            </a:pPr>
            <a:endParaRPr kumimoji="0" lang="en-US" sz="2200" b="0" i="0" u="none" strike="noStrike"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 name="Rectangle 7">
            <a:extLst>
              <a:ext uri="{FF2B5EF4-FFF2-40B4-BE49-F238E27FC236}">
                <a16:creationId xmlns:a16="http://schemas.microsoft.com/office/drawing/2014/main" id="{D19282E9-3C0D-D842-9DA6-B1C673DA48D7}"/>
              </a:ext>
            </a:extLst>
          </p:cNvPr>
          <p:cNvSpPr>
            <a:spLocks noChangeArrowheads="1"/>
          </p:cNvSpPr>
          <p:nvPr/>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pPr algn="r">
                <a:defRPr/>
              </a:pPr>
              <a:t>34</a:t>
            </a:fld>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29541021"/>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2A19D5-E8BC-4071-AC4D-744FCC8FF4E0}"/>
              </a:ext>
            </a:extLst>
          </p:cNvPr>
          <p:cNvSpPr txBox="1"/>
          <p:nvPr/>
        </p:nvSpPr>
        <p:spPr>
          <a:xfrm>
            <a:off x="368098" y="5254132"/>
            <a:ext cx="5613590" cy="1264588"/>
          </a:xfrm>
          <a:prstGeom prst="rect">
            <a:avLst/>
          </a:prstGeom>
        </p:spPr>
        <p:txBody>
          <a:bodyPr vert="horz" lIns="91440" tIns="45720" rIns="91440" bIns="45720" rtlCol="0" anchor="ctr">
            <a:normAutofit fontScale="85000" lnSpcReduction="10000"/>
          </a:bodyPr>
          <a:lstStyle/>
          <a:p>
            <a:pPr marL="0" marR="0" lvl="0" indent="0" algn="r" defTabSz="914400" fontAlgn="auto">
              <a:lnSpc>
                <a:spcPct val="90000"/>
              </a:lnSpc>
              <a:spcBef>
                <a:spcPct val="0"/>
              </a:spcBef>
              <a:spcAft>
                <a:spcPts val="600"/>
              </a:spcAft>
              <a:buClrTx/>
              <a:buSzTx/>
              <a:tabLst/>
              <a:defRPr/>
            </a:pPr>
            <a:r>
              <a:rPr kumimoji="0" lang="en-US" sz="4200" b="1" i="0" u="none" strike="noStrike"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Specific Implications of Bias for Investigators</a:t>
            </a:r>
          </a:p>
        </p:txBody>
      </p:sp>
      <p:pic>
        <p:nvPicPr>
          <p:cNvPr id="6146" name="Picture 2" descr="Image of a laptop with a camera, cell phone, binoculars, pen and a report on it.">
            <a:extLst>
              <a:ext uri="{FF2B5EF4-FFF2-40B4-BE49-F238E27FC236}">
                <a16:creationId xmlns:a16="http://schemas.microsoft.com/office/drawing/2014/main" id="{3470AB61-5CB9-4015-93EA-40C7FEC23B8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1"/>
          <a:stretch/>
        </p:blipFill>
        <p:spPr bwMode="auto">
          <a:xfrm>
            <a:off x="0" y="0"/>
            <a:ext cx="9144000" cy="471076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90CEED8-9462-4171-B8C1-FE80A35C00D3}"/>
              </a:ext>
            </a:extLst>
          </p:cNvPr>
          <p:cNvSpPr txBox="1"/>
          <p:nvPr/>
        </p:nvSpPr>
        <p:spPr>
          <a:xfrm>
            <a:off x="6354582" y="5181179"/>
            <a:ext cx="2079488" cy="1758563"/>
          </a:xfrm>
          <a:prstGeom prst="rect">
            <a:avLst/>
          </a:prstGeom>
        </p:spPr>
        <p:txBody>
          <a:bodyPr vert="horz" lIns="91440" tIns="45720" rIns="91440" bIns="45720" rtlCol="0" anchor="t">
            <a:normAutofit/>
          </a:bodyPr>
          <a:lstStyle/>
          <a:p>
            <a:pPr marL="285750" marR="0" lvl="0" indent="-228600" defTabSz="914400" fontAlgn="auto">
              <a:lnSpc>
                <a:spcPct val="90000"/>
              </a:lnSpc>
              <a:spcBef>
                <a:spcPts val="0"/>
              </a:spcBef>
              <a:spcAft>
                <a:spcPts val="600"/>
              </a:spcAft>
              <a:buClrTx/>
              <a:buSzTx/>
              <a:buFont typeface="Arial" panose="020B0604020202020204" pitchFamily="34" charset="0"/>
              <a:buChar char="•"/>
              <a:tabLst/>
              <a:defRPr/>
            </a:pPr>
            <a:endParaRPr kumimoji="0" lang="en-US" sz="1600" b="0" i="0" u="none" strike="noStrike"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endParaRPr>
          </a:p>
          <a:p>
            <a:pPr marL="57150" marR="0" lvl="0" defTabSz="914400" fontAlgn="auto">
              <a:lnSpc>
                <a:spcPct val="90000"/>
              </a:lnSpc>
              <a:spcBef>
                <a:spcPts val="0"/>
              </a:spcBef>
              <a:spcAft>
                <a:spcPts val="600"/>
              </a:spcAft>
              <a:buClrTx/>
              <a:buSzTx/>
              <a:tabLst/>
              <a:defRPr/>
            </a:pPr>
            <a:r>
              <a:rPr kumimoji="0" lang="en-US" sz="2000" b="0" i="0" u="none" strike="noStrike"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Interview </a:t>
            </a:r>
            <a:r>
              <a:rPr lang="en-US" sz="2000" dirty="0">
                <a:latin typeface="Open Sans" panose="020B0606030504020204" pitchFamily="34" charset="0"/>
                <a:ea typeface="Open Sans" panose="020B0606030504020204" pitchFamily="34" charset="0"/>
                <a:cs typeface="Open Sans" panose="020B0606030504020204" pitchFamily="34" charset="0"/>
              </a:rPr>
              <a:t>Report Writing</a:t>
            </a:r>
            <a:r>
              <a:rPr kumimoji="0" lang="en-US" sz="1600" b="0" i="0" u="none" strike="noStrike"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p>
        </p:txBody>
      </p:sp>
      <p:cxnSp>
        <p:nvCxnSpPr>
          <p:cNvPr id="5" name="Straight Connector 4">
            <a:extLst>
              <a:ext uri="{FF2B5EF4-FFF2-40B4-BE49-F238E27FC236}">
                <a16:creationId xmlns:a16="http://schemas.microsoft.com/office/drawing/2014/main" id="{F7F3D68D-0353-1946-A9A4-092028F0A8CB}"/>
              </a:ext>
            </a:extLst>
          </p:cNvPr>
          <p:cNvCxnSpPr>
            <a:cxnSpLocks/>
          </p:cNvCxnSpPr>
          <p:nvPr/>
        </p:nvCxnSpPr>
        <p:spPr>
          <a:xfrm>
            <a:off x="6212793" y="5181179"/>
            <a:ext cx="0" cy="122816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5265889"/>
      </p:ext>
    </p:extLst>
  </p:cSld>
  <p:clrMapOvr>
    <a:overrideClrMapping bg1="lt1" tx1="dk1" bg2="lt2" tx2="dk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Interview of an avatar under oath.">
            <a:extLst>
              <a:ext uri="{FF2B5EF4-FFF2-40B4-BE49-F238E27FC236}">
                <a16:creationId xmlns:a16="http://schemas.microsoft.com/office/drawing/2014/main" id="{2FBA26A2-298E-4972-8BC5-63CEBD4B056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17291" y="1897166"/>
            <a:ext cx="3590646" cy="280991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90CEED8-9462-4171-B8C1-FE80A35C00D3}"/>
              </a:ext>
            </a:extLst>
          </p:cNvPr>
          <p:cNvSpPr txBox="1"/>
          <p:nvPr/>
        </p:nvSpPr>
        <p:spPr>
          <a:xfrm>
            <a:off x="4341263" y="2080942"/>
            <a:ext cx="3821423" cy="1875761"/>
          </a:xfrm>
          <a:prstGeom prst="rect">
            <a:avLst/>
          </a:prstGeom>
        </p:spPr>
        <p:txBody>
          <a:bodyPr vert="horz" lIns="91440" tIns="45720" rIns="91440" bIns="45720" rtlCol="0" anchor="t">
            <a:normAutofit/>
          </a:bodyPr>
          <a:lstStyle/>
          <a:p>
            <a:pPr marL="400050" marR="0" lvl="0" indent="-342900" defTabSz="914400" fontAlgn="auto">
              <a:lnSpc>
                <a:spcPct val="90000"/>
              </a:lnSpc>
              <a:spcBef>
                <a:spcPts val="0"/>
              </a:spcBef>
              <a:spcAft>
                <a:spcPts val="600"/>
              </a:spcAft>
              <a:buClrTx/>
              <a:buSzTx/>
              <a:buFont typeface="Arial" panose="020B0604020202020204" pitchFamily="34" charset="0"/>
              <a:buChar char="•"/>
              <a:tabLst/>
              <a:defRPr/>
            </a:pPr>
            <a:r>
              <a:rPr kumimoji="0" lang="en-US" sz="2200" b="0" i="0" u="none" strike="noStrike" cap="none" spc="0" normalizeH="0" baseline="0" noProof="0" dirty="0">
                <a:ln>
                  <a:noFill/>
                </a:ln>
                <a:solidFill>
                  <a:srgbClr val="082544"/>
                </a:solidFill>
                <a:effectLst/>
                <a:uLnTx/>
                <a:uFillTx/>
                <a:latin typeface="Open Sans" panose="020B0606030504020204" pitchFamily="34" charset="0"/>
                <a:ea typeface="Open Sans" panose="020B0606030504020204" pitchFamily="34" charset="0"/>
                <a:cs typeface="Open Sans" panose="020B0606030504020204" pitchFamily="34" charset="0"/>
              </a:rPr>
              <a:t>Prompt Scheduling</a:t>
            </a:r>
          </a:p>
          <a:p>
            <a:pPr marL="400050" marR="0" lvl="0" indent="-342900" defTabSz="914400" fontAlgn="auto">
              <a:lnSpc>
                <a:spcPct val="90000"/>
              </a:lnSpc>
              <a:spcBef>
                <a:spcPts val="0"/>
              </a:spcBef>
              <a:spcAft>
                <a:spcPts val="600"/>
              </a:spcAft>
              <a:buClrTx/>
              <a:buSzTx/>
              <a:buFont typeface="Arial" panose="020B0604020202020204" pitchFamily="34" charset="0"/>
              <a:buChar char="•"/>
              <a:tabLst/>
              <a:defRPr/>
            </a:pPr>
            <a:r>
              <a:rPr kumimoji="0" lang="en-US" sz="2200" b="0" i="0" u="none" strike="noStrike" cap="none" spc="0" normalizeH="0" baseline="0" noProof="0" dirty="0">
                <a:ln>
                  <a:noFill/>
                </a:ln>
                <a:solidFill>
                  <a:srgbClr val="082544"/>
                </a:solidFill>
                <a:effectLst/>
                <a:uLnTx/>
                <a:uFillTx/>
                <a:latin typeface="Open Sans" panose="020B0606030504020204" pitchFamily="34" charset="0"/>
                <a:ea typeface="Open Sans" panose="020B0606030504020204" pitchFamily="34" charset="0"/>
                <a:cs typeface="Open Sans" panose="020B0606030504020204" pitchFamily="34" charset="0"/>
              </a:rPr>
              <a:t>Rapport Building</a:t>
            </a:r>
          </a:p>
          <a:p>
            <a:pPr marL="400050" marR="0" lvl="0" indent="-342900" defTabSz="914400" fontAlgn="auto">
              <a:lnSpc>
                <a:spcPct val="90000"/>
              </a:lnSpc>
              <a:spcBef>
                <a:spcPts val="0"/>
              </a:spcBef>
              <a:spcAft>
                <a:spcPts val="600"/>
              </a:spcAft>
              <a:buClrTx/>
              <a:buSzTx/>
              <a:buFont typeface="Arial" panose="020B0604020202020204" pitchFamily="34" charset="0"/>
              <a:buChar char="•"/>
              <a:tabLst/>
              <a:defRPr/>
            </a:pPr>
            <a:r>
              <a:rPr lang="en-US" sz="2200" dirty="0">
                <a:solidFill>
                  <a:srgbClr val="082544"/>
                </a:solidFill>
                <a:latin typeface="Open Sans" panose="020B0606030504020204" pitchFamily="34" charset="0"/>
                <a:ea typeface="Open Sans" panose="020B0606030504020204" pitchFamily="34" charset="0"/>
                <a:cs typeface="Open Sans" panose="020B0606030504020204" pitchFamily="34" charset="0"/>
              </a:rPr>
              <a:t>Consistency</a:t>
            </a:r>
          </a:p>
          <a:p>
            <a:pPr marL="400050" marR="0" lvl="0" indent="-342900" defTabSz="914400" fontAlgn="auto">
              <a:lnSpc>
                <a:spcPct val="90000"/>
              </a:lnSpc>
              <a:spcBef>
                <a:spcPts val="0"/>
              </a:spcBef>
              <a:spcAft>
                <a:spcPts val="600"/>
              </a:spcAft>
              <a:buClrTx/>
              <a:buSzTx/>
              <a:buFont typeface="Arial" panose="020B0604020202020204" pitchFamily="34" charset="0"/>
              <a:buChar char="•"/>
              <a:tabLst/>
              <a:defRPr/>
            </a:pPr>
            <a:r>
              <a:rPr lang="en-US" sz="2200" dirty="0">
                <a:solidFill>
                  <a:srgbClr val="082544"/>
                </a:solidFill>
                <a:latin typeface="Open Sans" panose="020B0606030504020204" pitchFamily="34" charset="0"/>
                <a:ea typeface="Open Sans" panose="020B0606030504020204" pitchFamily="34" charset="0"/>
                <a:cs typeface="Open Sans" panose="020B0606030504020204" pitchFamily="34" charset="0"/>
              </a:rPr>
              <a:t>Questioning </a:t>
            </a:r>
          </a:p>
          <a:p>
            <a:pPr marL="285750" marR="0" lvl="0" indent="-228600" defTabSz="914400" fontAlgn="auto">
              <a:lnSpc>
                <a:spcPct val="90000"/>
              </a:lnSpc>
              <a:spcBef>
                <a:spcPts val="0"/>
              </a:spcBef>
              <a:spcAft>
                <a:spcPts val="600"/>
              </a:spcAft>
              <a:buClrTx/>
              <a:buSzTx/>
              <a:buFont typeface="Arial" panose="020B0604020202020204" pitchFamily="34" charset="0"/>
              <a:buChar char="•"/>
              <a:tabLst/>
              <a:defRPr/>
            </a:pPr>
            <a:endParaRPr lang="en-US" sz="2200" dirty="0">
              <a:solidFill>
                <a:srgbClr val="082544"/>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28600" defTabSz="914400" fontAlgn="auto">
              <a:lnSpc>
                <a:spcPct val="90000"/>
              </a:lnSpc>
              <a:spcBef>
                <a:spcPts val="0"/>
              </a:spcBef>
              <a:spcAft>
                <a:spcPts val="600"/>
              </a:spcAft>
              <a:buClrTx/>
              <a:buSzTx/>
              <a:buFont typeface="Arial" panose="020B0604020202020204" pitchFamily="34" charset="0"/>
              <a:buChar char="•"/>
              <a:tabLst/>
              <a:defRPr/>
            </a:pPr>
            <a:endParaRPr lang="en-US" sz="2200" dirty="0">
              <a:solidFill>
                <a:srgbClr val="082544"/>
              </a:solidFill>
              <a:latin typeface="Open Sans" panose="020B0606030504020204" pitchFamily="34" charset="0"/>
              <a:ea typeface="Open Sans" panose="020B0606030504020204" pitchFamily="34" charset="0"/>
              <a:cs typeface="Open Sans" panose="020B0606030504020204" pitchFamily="34" charset="0"/>
            </a:endParaRPr>
          </a:p>
          <a:p>
            <a:pPr marL="0" marR="0" lvl="0" indent="-228600" defTabSz="914400" fontAlgn="auto">
              <a:lnSpc>
                <a:spcPct val="90000"/>
              </a:lnSpc>
              <a:spcBef>
                <a:spcPts val="0"/>
              </a:spcBef>
              <a:spcAft>
                <a:spcPts val="600"/>
              </a:spcAft>
              <a:buClrTx/>
              <a:buSzTx/>
              <a:buFont typeface="Arial" panose="020B0604020202020204" pitchFamily="34" charset="0"/>
              <a:buChar char="•"/>
              <a:tabLst/>
              <a:defRPr/>
            </a:pPr>
            <a:endParaRPr kumimoji="0" lang="en-US" sz="2200" b="0" i="0" u="none" strike="noStrike" cap="none" spc="0" normalizeH="0" baseline="0" noProof="0" dirty="0">
              <a:ln>
                <a:noFill/>
              </a:ln>
              <a:solidFill>
                <a:srgbClr val="082544"/>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D1DB1555-B4E5-B348-B4A3-D45A4231A084}"/>
              </a:ext>
            </a:extLst>
          </p:cNvPr>
          <p:cNvSpPr txBox="1"/>
          <p:nvPr/>
        </p:nvSpPr>
        <p:spPr>
          <a:xfrm>
            <a:off x="781574" y="473112"/>
            <a:ext cx="8455466" cy="487110"/>
          </a:xfrm>
          <a:prstGeom prst="rect">
            <a:avLst/>
          </a:prstGeom>
        </p:spPr>
        <p:txBody>
          <a:bodyPr vert="horz" lIns="91440" tIns="45720" rIns="91440" bIns="45720" rtlCol="0" anchor="t">
            <a:noAutofit/>
          </a:bodyPr>
          <a:lstStyle/>
          <a:p>
            <a:pPr marL="0" marR="0" lvl="0" indent="0" defTabSz="914400" fontAlgn="auto">
              <a:lnSpc>
                <a:spcPct val="90000"/>
              </a:lnSpc>
              <a:spcBef>
                <a:spcPct val="0"/>
              </a:spcBef>
              <a:spcAft>
                <a:spcPts val="600"/>
              </a:spcAft>
              <a:buClrTx/>
              <a:buSzTx/>
              <a:tabLst/>
              <a:defRPr/>
            </a:pPr>
            <a:r>
              <a:rPr lang="en-US" sz="3100" b="1" kern="1200" dirty="0">
                <a:solidFill>
                  <a:srgbClr val="082544"/>
                </a:solidFill>
                <a:latin typeface="Open Sans" panose="020B0606030504020204" pitchFamily="34" charset="0"/>
                <a:ea typeface="Open Sans" panose="020B0606030504020204" pitchFamily="34" charset="0"/>
                <a:cs typeface="Open Sans" panose="020B0606030504020204" pitchFamily="34" charset="0"/>
              </a:rPr>
              <a:t>Responding to Interview Bias</a:t>
            </a:r>
          </a:p>
        </p:txBody>
      </p:sp>
      <p:sp>
        <p:nvSpPr>
          <p:cNvPr id="7" name="Rectangle 6">
            <a:extLst>
              <a:ext uri="{FF2B5EF4-FFF2-40B4-BE49-F238E27FC236}">
                <a16:creationId xmlns:a16="http://schemas.microsoft.com/office/drawing/2014/main" id="{B52977B1-3F83-094E-B41E-4BD364FCCC24}"/>
              </a:ext>
            </a:extLst>
          </p:cNvPr>
          <p:cNvSpPr/>
          <p:nvPr/>
        </p:nvSpPr>
        <p:spPr>
          <a:xfrm>
            <a:off x="473925" y="413291"/>
            <a:ext cx="213645" cy="606752"/>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28629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2A19D5-E8BC-4071-AC4D-744FCC8FF4E0}"/>
              </a:ext>
            </a:extLst>
          </p:cNvPr>
          <p:cNvSpPr txBox="1"/>
          <p:nvPr/>
        </p:nvSpPr>
        <p:spPr>
          <a:xfrm>
            <a:off x="760662" y="399751"/>
            <a:ext cx="5725597" cy="1000027"/>
          </a:xfrm>
          <a:prstGeom prst="rect">
            <a:avLst/>
          </a:prstGeom>
        </p:spPr>
        <p:txBody>
          <a:bodyPr vert="horz" lIns="91440" tIns="45720" rIns="91440" bIns="45720" rtlCol="0" anchor="t">
            <a:normAutofit/>
          </a:bodyPr>
          <a:lstStyle/>
          <a:p>
            <a:pPr marL="0" marR="0" lvl="0" indent="0" defTabSz="914400" fontAlgn="auto">
              <a:lnSpc>
                <a:spcPct val="90000"/>
              </a:lnSpc>
              <a:spcBef>
                <a:spcPct val="0"/>
              </a:spcBef>
              <a:spcAft>
                <a:spcPts val="600"/>
              </a:spcAft>
              <a:buClrTx/>
              <a:buSzTx/>
              <a:tabLst/>
              <a:defRPr/>
            </a:pPr>
            <a:r>
              <a:rPr kumimoji="0" lang="en-US" sz="3200" b="1" i="0" u="none" strike="noStrike" cap="none" spc="0" normalizeH="0" baseline="0" noProof="0" dirty="0">
                <a:ln>
                  <a:noFill/>
                </a:ln>
                <a:solidFill>
                  <a:srgbClr val="082544"/>
                </a:solidFill>
                <a:effectLst/>
                <a:uLnTx/>
                <a:uFillTx/>
                <a:latin typeface="Open Sans" panose="020B0606030504020204" pitchFamily="34" charset="0"/>
                <a:ea typeface="Open Sans" panose="020B0606030504020204" pitchFamily="34" charset="0"/>
                <a:cs typeface="Open Sans" panose="020B0606030504020204" pitchFamily="34" charset="0"/>
              </a:rPr>
              <a:t>Specific Implications of Bias for Decision Makers</a:t>
            </a:r>
          </a:p>
        </p:txBody>
      </p:sp>
      <p:pic>
        <p:nvPicPr>
          <p:cNvPr id="7170" name="Picture 2" descr="Close up image of a gavel">
            <a:extLst>
              <a:ext uri="{FF2B5EF4-FFF2-40B4-BE49-F238E27FC236}">
                <a16:creationId xmlns:a16="http://schemas.microsoft.com/office/drawing/2014/main" id="{3569DA73-52FB-4290-A600-A157F7AE812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1"/>
          <a:stretch/>
        </p:blipFill>
        <p:spPr bwMode="auto">
          <a:xfrm>
            <a:off x="4407461" y="2822412"/>
            <a:ext cx="4369070" cy="338995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98E324E-13BE-43EC-BFC6-2F1352675AFE}"/>
              </a:ext>
            </a:extLst>
          </p:cNvPr>
          <p:cNvSpPr txBox="1"/>
          <p:nvPr/>
        </p:nvSpPr>
        <p:spPr>
          <a:xfrm>
            <a:off x="760662" y="1752809"/>
            <a:ext cx="6879278" cy="2139206"/>
          </a:xfrm>
          <a:prstGeom prst="rect">
            <a:avLst/>
          </a:prstGeom>
        </p:spPr>
        <p:txBody>
          <a:bodyPr vert="horz" lIns="91440" tIns="45720" rIns="91440" bIns="45720" rtlCol="0" anchor="t">
            <a:normAutofit/>
          </a:bodyPr>
          <a:lstStyle/>
          <a:p>
            <a:pPr marL="285750" marR="0" lvl="0" indent="-285750" defTabSz="914400" fontAlgn="auto">
              <a:lnSpc>
                <a:spcPct val="90000"/>
              </a:lnSpc>
              <a:spcBef>
                <a:spcPts val="0"/>
              </a:spcBef>
              <a:spcAft>
                <a:spcPts val="600"/>
              </a:spcAft>
              <a:buClrTx/>
              <a:buSzTx/>
              <a:buFont typeface="Arial" panose="020B0604020202020204" pitchFamily="34" charset="0"/>
              <a:buChar char="•"/>
              <a:tabLst/>
              <a:defRPr/>
            </a:pPr>
            <a:r>
              <a:rPr lang="en-US" sz="2400" dirty="0">
                <a:solidFill>
                  <a:srgbClr val="082544"/>
                </a:solidFill>
                <a:latin typeface="Open Sans" panose="020B0606030504020204" pitchFamily="34" charset="0"/>
                <a:ea typeface="Open Sans" panose="020B0606030504020204" pitchFamily="34" charset="0"/>
                <a:cs typeface="Open Sans" panose="020B0606030504020204" pitchFamily="34" charset="0"/>
              </a:rPr>
              <a:t>Notice Your Reaction</a:t>
            </a:r>
          </a:p>
          <a:p>
            <a:pPr marL="285750" marR="0" lvl="0" indent="-285750" defTabSz="914400" fontAlgn="auto">
              <a:lnSpc>
                <a:spcPct val="90000"/>
              </a:lnSpc>
              <a:spcBef>
                <a:spcPts val="0"/>
              </a:spcBef>
              <a:spcAft>
                <a:spcPts val="600"/>
              </a:spcAft>
              <a:buClrTx/>
              <a:buSzTx/>
              <a:buFont typeface="Arial" panose="020B0604020202020204" pitchFamily="34" charset="0"/>
              <a:buChar char="•"/>
              <a:tabLst/>
              <a:defRPr/>
            </a:pPr>
            <a:r>
              <a:rPr lang="en-US" sz="2400" dirty="0">
                <a:solidFill>
                  <a:srgbClr val="082544"/>
                </a:solidFill>
                <a:latin typeface="Open Sans" panose="020B0606030504020204" pitchFamily="34" charset="0"/>
                <a:ea typeface="Open Sans" panose="020B0606030504020204" pitchFamily="34" charset="0"/>
                <a:cs typeface="Open Sans" panose="020B0606030504020204" pitchFamily="34" charset="0"/>
              </a:rPr>
              <a:t>Review</a:t>
            </a:r>
            <a:r>
              <a:rPr kumimoji="0" lang="en-US" sz="2400" b="0" i="0" u="none" strike="noStrike" cap="none" spc="0" normalizeH="0" baseline="0" noProof="0" dirty="0">
                <a:ln>
                  <a:noFill/>
                </a:ln>
                <a:solidFill>
                  <a:srgbClr val="082544"/>
                </a:solidFill>
                <a:effectLst/>
                <a:uLnTx/>
                <a:uFillTx/>
                <a:latin typeface="Open Sans" panose="020B0606030504020204" pitchFamily="34" charset="0"/>
                <a:ea typeface="Open Sans" panose="020B0606030504020204" pitchFamily="34" charset="0"/>
                <a:cs typeface="Open Sans" panose="020B0606030504020204" pitchFamily="34" charset="0"/>
              </a:rPr>
              <a:t> all information before </a:t>
            </a:r>
            <a:r>
              <a:rPr lang="en-US" sz="2400" dirty="0">
                <a:solidFill>
                  <a:srgbClr val="082544"/>
                </a:solidFill>
                <a:latin typeface="Open Sans" panose="020B0606030504020204" pitchFamily="34" charset="0"/>
                <a:ea typeface="Open Sans" panose="020B0606030504020204" pitchFamily="34" charset="0"/>
                <a:cs typeface="Open Sans" panose="020B0606030504020204" pitchFamily="34" charset="0"/>
              </a:rPr>
              <a:t>the hearing</a:t>
            </a:r>
          </a:p>
          <a:p>
            <a:pPr marL="285750" marR="0" lvl="0" indent="-285750" defTabSz="914400" fontAlgn="auto">
              <a:lnSpc>
                <a:spcPct val="90000"/>
              </a:lnSpc>
              <a:spcBef>
                <a:spcPts val="0"/>
              </a:spcBef>
              <a:spcAft>
                <a:spcPts val="600"/>
              </a:spcAft>
              <a:buClrTx/>
              <a:buSzTx/>
              <a:buFont typeface="Arial" panose="020B0604020202020204" pitchFamily="34" charset="0"/>
              <a:buChar char="•"/>
              <a:tabLst/>
              <a:defRPr/>
            </a:pPr>
            <a:r>
              <a:rPr kumimoji="0" lang="en-US" sz="2400" b="0" i="0" u="none" strike="noStrike" cap="none" spc="0" normalizeH="0" baseline="0" noProof="0" dirty="0">
                <a:ln>
                  <a:noFill/>
                </a:ln>
                <a:solidFill>
                  <a:srgbClr val="082544"/>
                </a:solidFill>
                <a:effectLst/>
                <a:uLnTx/>
                <a:uFillTx/>
                <a:latin typeface="Open Sans" panose="020B0606030504020204" pitchFamily="34" charset="0"/>
                <a:ea typeface="Open Sans" panose="020B0606030504020204" pitchFamily="34" charset="0"/>
                <a:cs typeface="Open Sans" panose="020B0606030504020204" pitchFamily="34" charset="0"/>
              </a:rPr>
              <a:t>Presence of the Advisor</a:t>
            </a:r>
          </a:p>
          <a:p>
            <a:pPr marL="285750" marR="0" lvl="0" indent="-285750" defTabSz="914400" fontAlgn="auto">
              <a:lnSpc>
                <a:spcPct val="90000"/>
              </a:lnSpc>
              <a:spcBef>
                <a:spcPts val="0"/>
              </a:spcBef>
              <a:spcAft>
                <a:spcPts val="600"/>
              </a:spcAft>
              <a:buClrTx/>
              <a:buSzTx/>
              <a:buFont typeface="Arial" panose="020B0604020202020204" pitchFamily="34" charset="0"/>
              <a:buChar char="•"/>
              <a:tabLst/>
              <a:defRPr/>
            </a:pPr>
            <a:r>
              <a:rPr lang="en-US" sz="2400" dirty="0">
                <a:solidFill>
                  <a:srgbClr val="082544"/>
                </a:solidFill>
                <a:latin typeface="Open Sans" panose="020B0606030504020204" pitchFamily="34" charset="0"/>
                <a:ea typeface="Open Sans" panose="020B0606030504020204" pitchFamily="34" charset="0"/>
                <a:cs typeface="Open Sans" panose="020B0606030504020204" pitchFamily="34" charset="0"/>
              </a:rPr>
              <a:t>Authority Bias and Group Think</a:t>
            </a:r>
            <a:endParaRPr kumimoji="0" lang="en-US" sz="2400" b="0" i="0" u="none" strike="noStrike" cap="none" spc="0" normalizeH="0" baseline="0" noProof="0" dirty="0">
              <a:ln>
                <a:noFill/>
              </a:ln>
              <a:solidFill>
                <a:srgbClr val="082544"/>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defTabSz="914400" fontAlgn="auto">
              <a:lnSpc>
                <a:spcPct val="90000"/>
              </a:lnSpc>
              <a:spcBef>
                <a:spcPts val="0"/>
              </a:spcBef>
              <a:spcAft>
                <a:spcPts val="600"/>
              </a:spcAft>
              <a:buClrTx/>
              <a:buSzTx/>
              <a:buFont typeface="Arial" panose="020B0604020202020204" pitchFamily="34" charset="0"/>
              <a:buChar char="•"/>
              <a:tabLst/>
              <a:defRPr/>
            </a:pPr>
            <a:r>
              <a:rPr lang="en-US" sz="2400" dirty="0">
                <a:solidFill>
                  <a:srgbClr val="082544"/>
                </a:solidFill>
                <a:latin typeface="Open Sans" panose="020B0606030504020204" pitchFamily="34" charset="0"/>
                <a:ea typeface="Open Sans" panose="020B0606030504020204" pitchFamily="34" charset="0"/>
                <a:cs typeface="Open Sans" panose="020B0606030504020204" pitchFamily="34" charset="0"/>
              </a:rPr>
              <a:t>Appeals</a:t>
            </a:r>
            <a:endParaRPr kumimoji="0" lang="en-US" sz="2400" b="0" i="0" u="none" strike="noStrike" cap="none" spc="0" normalizeH="0" baseline="0" noProof="0" dirty="0">
              <a:ln>
                <a:noFill/>
              </a:ln>
              <a:solidFill>
                <a:srgbClr val="082544"/>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5F3E0B25-CC52-324D-9790-199A628AAFEF}"/>
              </a:ext>
            </a:extLst>
          </p:cNvPr>
          <p:cNvSpPr/>
          <p:nvPr/>
        </p:nvSpPr>
        <p:spPr>
          <a:xfrm>
            <a:off x="448590" y="399751"/>
            <a:ext cx="213645" cy="934499"/>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46901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2A19D5-E8BC-4071-AC4D-744FCC8FF4E0}"/>
              </a:ext>
            </a:extLst>
          </p:cNvPr>
          <p:cNvSpPr txBox="1"/>
          <p:nvPr/>
        </p:nvSpPr>
        <p:spPr>
          <a:xfrm>
            <a:off x="66272" y="5254133"/>
            <a:ext cx="5432936" cy="1264588"/>
          </a:xfrm>
          <a:prstGeom prst="rect">
            <a:avLst/>
          </a:prstGeom>
        </p:spPr>
        <p:txBody>
          <a:bodyPr vert="horz" lIns="91440" tIns="45720" rIns="91440" bIns="45720" rtlCol="0" anchor="ctr">
            <a:normAutofit fontScale="92500" lnSpcReduction="10000"/>
          </a:bodyPr>
          <a:lstStyle/>
          <a:p>
            <a:pPr marL="0" marR="0" lvl="0" indent="0" algn="r" defTabSz="914400" fontAlgn="auto">
              <a:lnSpc>
                <a:spcPct val="90000"/>
              </a:lnSpc>
              <a:spcBef>
                <a:spcPct val="0"/>
              </a:spcBef>
              <a:spcAft>
                <a:spcPts val="600"/>
              </a:spcAft>
              <a:buClrTx/>
              <a:buSzTx/>
              <a:tabLst/>
              <a:defRPr/>
            </a:pPr>
            <a:r>
              <a:rPr kumimoji="0" lang="en-US" sz="3300" b="1" i="0" u="none" strike="noStrike"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Specific Implications of Bias for Title IX Coordinator/ Process</a:t>
            </a:r>
          </a:p>
        </p:txBody>
      </p:sp>
      <p:pic>
        <p:nvPicPr>
          <p:cNvPr id="2052" name="Picture 4" descr="Title IX banner">
            <a:extLst>
              <a:ext uri="{FF2B5EF4-FFF2-40B4-BE49-F238E27FC236}">
                <a16:creationId xmlns:a16="http://schemas.microsoft.com/office/drawing/2014/main" id="{DF70888E-1721-4A52-B105-DA9FFE65011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1" b="4597"/>
          <a:stretch/>
        </p:blipFill>
        <p:spPr bwMode="auto">
          <a:xfrm>
            <a:off x="241173" y="339279"/>
            <a:ext cx="8661654" cy="446227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096E6D7B-5DA5-4E9B-8E7D-C2D6B80AF481}"/>
              </a:ext>
            </a:extLst>
          </p:cNvPr>
          <p:cNvSpPr txBox="1"/>
          <p:nvPr/>
        </p:nvSpPr>
        <p:spPr>
          <a:xfrm>
            <a:off x="5751319" y="4963150"/>
            <a:ext cx="3061489" cy="1755648"/>
          </a:xfrm>
          <a:prstGeom prst="rect">
            <a:avLst/>
          </a:prstGeom>
        </p:spPr>
        <p:txBody>
          <a:bodyPr vert="horz" lIns="91440" tIns="45720" rIns="91440" bIns="45720" rtlCol="0" anchor="t">
            <a:normAutofit/>
          </a:bodyPr>
          <a:lstStyle/>
          <a:p>
            <a:pPr marL="285750" marR="0" lvl="0" indent="-228600" defTabSz="914400" fontAlgn="auto">
              <a:lnSpc>
                <a:spcPct val="90000"/>
              </a:lnSpc>
              <a:spcBef>
                <a:spcPts val="0"/>
              </a:spcBef>
              <a:spcAft>
                <a:spcPts val="600"/>
              </a:spcAft>
              <a:buClrTx/>
              <a:buSzTx/>
              <a:buFont typeface="Arial" panose="020B0604020202020204" pitchFamily="34" charset="0"/>
              <a:buChar char="•"/>
              <a:tabLst/>
              <a:defRPr/>
            </a:pPr>
            <a:endParaRPr kumimoji="0" lang="en-US" sz="1600" b="0" i="0" u="none" strike="noStrike"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endParaRPr>
          </a:p>
          <a:p>
            <a:pPr marL="57150" marR="0" lvl="0" defTabSz="914400" fontAlgn="auto">
              <a:lnSpc>
                <a:spcPct val="90000"/>
              </a:lnSpc>
              <a:spcBef>
                <a:spcPts val="0"/>
              </a:spcBef>
              <a:spcAft>
                <a:spcPts val="600"/>
              </a:spcAft>
              <a:buClrTx/>
              <a:buSzTx/>
              <a:tabLst/>
              <a:defRPr/>
            </a:pPr>
            <a:r>
              <a:rPr kumimoji="0" lang="en-US" sz="1600" b="0" i="0" u="none" strike="noStrike"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Impartiality</a:t>
            </a:r>
          </a:p>
          <a:p>
            <a:pPr marL="57150" marR="0" lvl="0" defTabSz="914400" fontAlgn="auto">
              <a:lnSpc>
                <a:spcPct val="90000"/>
              </a:lnSpc>
              <a:spcBef>
                <a:spcPts val="0"/>
              </a:spcBef>
              <a:spcAft>
                <a:spcPts val="600"/>
              </a:spcAft>
              <a:buClrTx/>
              <a:buSzTx/>
              <a:tabLst/>
              <a:defRPr/>
            </a:pPr>
            <a:r>
              <a:rPr kumimoji="0" lang="en-US" sz="1600" b="0" i="0" u="none" strike="noStrike"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Training and Presentations</a:t>
            </a:r>
          </a:p>
          <a:p>
            <a:pPr marL="57150" marR="0" lvl="0" defTabSz="914400" fontAlgn="auto">
              <a:lnSpc>
                <a:spcPct val="90000"/>
              </a:lnSpc>
              <a:spcBef>
                <a:spcPts val="0"/>
              </a:spcBef>
              <a:spcAft>
                <a:spcPts val="600"/>
              </a:spcAft>
              <a:buClrTx/>
              <a:buSzTx/>
              <a:tabLst/>
              <a:defRPr/>
            </a:pPr>
            <a:r>
              <a:rPr lang="en-US" sz="1600" dirty="0">
                <a:latin typeface="Open Sans" panose="020B0606030504020204" pitchFamily="34" charset="0"/>
                <a:ea typeface="Open Sans" panose="020B0606030504020204" pitchFamily="34" charset="0"/>
                <a:cs typeface="Open Sans" panose="020B0606030504020204" pitchFamily="34" charset="0"/>
              </a:rPr>
              <a:t>Perceptions</a:t>
            </a:r>
          </a:p>
          <a:p>
            <a:pPr marL="57150" marR="0" lvl="0" defTabSz="914400" fontAlgn="auto">
              <a:lnSpc>
                <a:spcPct val="90000"/>
              </a:lnSpc>
              <a:spcBef>
                <a:spcPts val="0"/>
              </a:spcBef>
              <a:spcAft>
                <a:spcPts val="600"/>
              </a:spcAft>
              <a:buClrTx/>
              <a:buSzTx/>
              <a:tabLst/>
              <a:defRPr/>
            </a:pPr>
            <a:r>
              <a:rPr kumimoji="0" lang="en-US" sz="1600" b="0" i="0" u="none" strike="noStrike"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Reputation	</a:t>
            </a:r>
          </a:p>
        </p:txBody>
      </p:sp>
      <p:cxnSp>
        <p:nvCxnSpPr>
          <p:cNvPr id="4" name="Straight Connector 3">
            <a:extLst>
              <a:ext uri="{FF2B5EF4-FFF2-40B4-BE49-F238E27FC236}">
                <a16:creationId xmlns:a16="http://schemas.microsoft.com/office/drawing/2014/main" id="{41641B4C-7E1B-744F-A1E7-5CFDFE68B6D2}"/>
              </a:ext>
            </a:extLst>
          </p:cNvPr>
          <p:cNvCxnSpPr/>
          <p:nvPr/>
        </p:nvCxnSpPr>
        <p:spPr>
          <a:xfrm>
            <a:off x="5648770" y="5170206"/>
            <a:ext cx="0" cy="134851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59198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TextBox 2">
            <a:extLst>
              <a:ext uri="{FF2B5EF4-FFF2-40B4-BE49-F238E27FC236}">
                <a16:creationId xmlns:a16="http://schemas.microsoft.com/office/drawing/2014/main" id="{7D71944C-1280-4906-948F-FADF7D6E7748}"/>
              </a:ext>
            </a:extLst>
          </p:cNvPr>
          <p:cNvGraphicFramePr/>
          <p:nvPr>
            <p:extLst>
              <p:ext uri="{D42A27DB-BD31-4B8C-83A1-F6EECF244321}">
                <p14:modId xmlns:p14="http://schemas.microsoft.com/office/powerpoint/2010/main" val="3672494370"/>
              </p:ext>
            </p:extLst>
          </p:nvPr>
        </p:nvGraphicFramePr>
        <p:xfrm>
          <a:off x="687570" y="1464793"/>
          <a:ext cx="7886700" cy="43575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631B90E2-B760-E741-A677-56BB2242E612}"/>
              </a:ext>
            </a:extLst>
          </p:cNvPr>
          <p:cNvSpPr txBox="1"/>
          <p:nvPr/>
        </p:nvSpPr>
        <p:spPr>
          <a:xfrm>
            <a:off x="781574" y="473112"/>
            <a:ext cx="8455466" cy="487110"/>
          </a:xfrm>
          <a:prstGeom prst="rect">
            <a:avLst/>
          </a:prstGeom>
        </p:spPr>
        <p:txBody>
          <a:bodyPr vert="horz" lIns="91440" tIns="45720" rIns="91440" bIns="45720" rtlCol="0" anchor="t">
            <a:noAutofit/>
          </a:bodyPr>
          <a:lstStyle/>
          <a:p>
            <a:pPr marL="0" marR="0" lvl="0" indent="0" defTabSz="914400" fontAlgn="auto">
              <a:lnSpc>
                <a:spcPct val="90000"/>
              </a:lnSpc>
              <a:spcBef>
                <a:spcPct val="0"/>
              </a:spcBef>
              <a:spcAft>
                <a:spcPts val="600"/>
              </a:spcAft>
              <a:buClrTx/>
              <a:buSzTx/>
              <a:tabLst/>
              <a:defRPr/>
            </a:pPr>
            <a:r>
              <a:rPr lang="en-US" sz="3100" b="1" kern="1200" dirty="0">
                <a:solidFill>
                  <a:srgbClr val="082544"/>
                </a:solidFill>
                <a:latin typeface="Open Sans" panose="020B0606030504020204" pitchFamily="34" charset="0"/>
                <a:ea typeface="Open Sans" panose="020B0606030504020204" pitchFamily="34" charset="0"/>
                <a:cs typeface="Open Sans" panose="020B0606030504020204" pitchFamily="34" charset="0"/>
              </a:rPr>
              <a:t>Best Practices in Mitigating Bias</a:t>
            </a:r>
          </a:p>
        </p:txBody>
      </p:sp>
      <p:sp>
        <p:nvSpPr>
          <p:cNvPr id="8" name="Rectangle 7">
            <a:extLst>
              <a:ext uri="{FF2B5EF4-FFF2-40B4-BE49-F238E27FC236}">
                <a16:creationId xmlns:a16="http://schemas.microsoft.com/office/drawing/2014/main" id="{EFFB2317-7F92-7143-AD8C-FCFAFACEE482}"/>
              </a:ext>
            </a:extLst>
          </p:cNvPr>
          <p:cNvSpPr/>
          <p:nvPr/>
        </p:nvSpPr>
        <p:spPr>
          <a:xfrm>
            <a:off x="473925" y="413291"/>
            <a:ext cx="213645" cy="606752"/>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90460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3FA6F1C5-5424-484A-886B-2AD65B750A9A}"/>
              </a:ext>
            </a:extLst>
          </p:cNvPr>
          <p:cNvSpPr>
            <a:spLocks noGrp="1"/>
          </p:cNvSpPr>
          <p:nvPr>
            <p:ph type="body" sz="quarter" idx="10"/>
          </p:nvPr>
        </p:nvSpPr>
        <p:spPr/>
        <p:txBody>
          <a:bodyPr/>
          <a:lstStyle/>
          <a:p>
            <a:r>
              <a:rPr lang="en-US" dirty="0"/>
              <a:t>1</a:t>
            </a:r>
          </a:p>
        </p:txBody>
      </p:sp>
      <p:sp>
        <p:nvSpPr>
          <p:cNvPr id="2" name="Title 1">
            <a:extLst>
              <a:ext uri="{FF2B5EF4-FFF2-40B4-BE49-F238E27FC236}">
                <a16:creationId xmlns:a16="http://schemas.microsoft.com/office/drawing/2014/main" id="{C3611F3E-1591-4E93-9E34-0FC5A915FD98}"/>
              </a:ext>
            </a:extLst>
          </p:cNvPr>
          <p:cNvSpPr>
            <a:spLocks noGrp="1"/>
          </p:cNvSpPr>
          <p:nvPr>
            <p:ph type="title" idx="4294967295"/>
          </p:nvPr>
        </p:nvSpPr>
        <p:spPr>
          <a:xfrm>
            <a:off x="938673" y="5461461"/>
            <a:ext cx="7679810" cy="939340"/>
          </a:xfrm>
          <a:prstGeom prst="rect">
            <a:avLst/>
          </a:prstGeom>
        </p:spPr>
        <p:txBody>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Defining Bias</a:t>
            </a:r>
          </a:p>
        </p:txBody>
      </p:sp>
    </p:spTree>
    <p:extLst>
      <p:ext uri="{BB962C8B-B14F-4D97-AF65-F5344CB8AC3E}">
        <p14:creationId xmlns:p14="http://schemas.microsoft.com/office/powerpoint/2010/main" val="38210728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5" name="TextBox 2">
            <a:extLst>
              <a:ext uri="{FF2B5EF4-FFF2-40B4-BE49-F238E27FC236}">
                <a16:creationId xmlns:a16="http://schemas.microsoft.com/office/drawing/2014/main" id="{E789B4A5-03F4-428A-BD1A-30C1D6DE460A}"/>
              </a:ext>
            </a:extLst>
          </p:cNvPr>
          <p:cNvGraphicFramePr/>
          <p:nvPr>
            <p:extLst>
              <p:ext uri="{D42A27DB-BD31-4B8C-83A1-F6EECF244321}">
                <p14:modId xmlns:p14="http://schemas.microsoft.com/office/powerpoint/2010/main" val="1511469933"/>
              </p:ext>
            </p:extLst>
          </p:nvPr>
        </p:nvGraphicFramePr>
        <p:xfrm>
          <a:off x="688534" y="1110952"/>
          <a:ext cx="7885265" cy="50210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EED3B60A-6809-1644-A56B-0C46132C0EE2}"/>
              </a:ext>
            </a:extLst>
          </p:cNvPr>
          <p:cNvSpPr txBox="1"/>
          <p:nvPr/>
        </p:nvSpPr>
        <p:spPr>
          <a:xfrm>
            <a:off x="688534" y="285105"/>
            <a:ext cx="8455466" cy="487110"/>
          </a:xfrm>
          <a:prstGeom prst="rect">
            <a:avLst/>
          </a:prstGeom>
        </p:spPr>
        <p:txBody>
          <a:bodyPr vert="horz" lIns="91440" tIns="45720" rIns="91440" bIns="45720" rtlCol="0" anchor="t">
            <a:noAutofit/>
          </a:bodyPr>
          <a:lstStyle/>
          <a:p>
            <a:pPr marL="0" marR="0" lvl="0" indent="0" defTabSz="914400" fontAlgn="auto">
              <a:lnSpc>
                <a:spcPct val="90000"/>
              </a:lnSpc>
              <a:spcBef>
                <a:spcPct val="0"/>
              </a:spcBef>
              <a:spcAft>
                <a:spcPts val="600"/>
              </a:spcAft>
              <a:buClrTx/>
              <a:buSzTx/>
              <a:tabLst/>
              <a:defRPr/>
            </a:pPr>
            <a:r>
              <a:rPr lang="en-US" sz="3100" b="1" kern="1200" dirty="0">
                <a:solidFill>
                  <a:srgbClr val="082544"/>
                </a:solidFill>
                <a:latin typeface="Open Sans" panose="020B0606030504020204" pitchFamily="34" charset="0"/>
                <a:ea typeface="Open Sans" panose="020B0606030504020204" pitchFamily="34" charset="0"/>
                <a:cs typeface="Open Sans" panose="020B0606030504020204" pitchFamily="34" charset="0"/>
              </a:rPr>
              <a:t>Best Practices in Mitigating Bias</a:t>
            </a:r>
          </a:p>
        </p:txBody>
      </p:sp>
      <p:sp>
        <p:nvSpPr>
          <p:cNvPr id="6" name="Rectangle 5">
            <a:extLst>
              <a:ext uri="{FF2B5EF4-FFF2-40B4-BE49-F238E27FC236}">
                <a16:creationId xmlns:a16="http://schemas.microsoft.com/office/drawing/2014/main" id="{7B1E502E-0819-C144-882B-463BFB6A8BA8}"/>
              </a:ext>
            </a:extLst>
          </p:cNvPr>
          <p:cNvSpPr/>
          <p:nvPr/>
        </p:nvSpPr>
        <p:spPr>
          <a:xfrm>
            <a:off x="380885" y="225284"/>
            <a:ext cx="213645" cy="606752"/>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04319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621751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4396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2A19D5-E8BC-4071-AC4D-744FCC8FF4E0}"/>
              </a:ext>
            </a:extLst>
          </p:cNvPr>
          <p:cNvSpPr txBox="1"/>
          <p:nvPr/>
        </p:nvSpPr>
        <p:spPr>
          <a:xfrm>
            <a:off x="572568" y="307649"/>
            <a:ext cx="8455466" cy="487110"/>
          </a:xfrm>
          <a:prstGeom prst="rect">
            <a:avLst/>
          </a:prstGeom>
        </p:spPr>
        <p:txBody>
          <a:bodyPr vert="horz" lIns="91440" tIns="45720" rIns="91440" bIns="45720" rtlCol="0" anchor="t">
            <a:noAutofit/>
          </a:bodyPr>
          <a:lstStyle/>
          <a:p>
            <a:pPr marL="0" marR="0" lvl="0" indent="0" defTabSz="914400" fontAlgn="auto">
              <a:lnSpc>
                <a:spcPct val="90000"/>
              </a:lnSpc>
              <a:spcBef>
                <a:spcPct val="0"/>
              </a:spcBef>
              <a:spcAft>
                <a:spcPts val="600"/>
              </a:spcAft>
              <a:buClrTx/>
              <a:buSzTx/>
              <a:tabLst/>
              <a:defRPr/>
            </a:pPr>
            <a:r>
              <a:rPr lang="en-US" sz="3200" b="1" kern="1200" dirty="0">
                <a:solidFill>
                  <a:srgbClr val="082544"/>
                </a:solidFill>
                <a:latin typeface="Open Sans" panose="020B0606030504020204" pitchFamily="34" charset="0"/>
                <a:ea typeface="Open Sans" panose="020B0606030504020204" pitchFamily="34" charset="0"/>
                <a:cs typeface="Open Sans" panose="020B0606030504020204" pitchFamily="34" charset="0"/>
              </a:rPr>
              <a:t>Final Rule Requirements Regarding Bias</a:t>
            </a:r>
            <a:endParaRPr kumimoji="0" lang="en-US" sz="3200" b="1" i="0" u="none" strike="noStrike" kern="1200" cap="none" spc="0" normalizeH="0" baseline="0" noProof="0" dirty="0">
              <a:ln>
                <a:noFill/>
              </a:ln>
              <a:solidFill>
                <a:srgbClr val="082544"/>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190CEED8-9462-4171-B8C1-FE80A35C00D3}"/>
              </a:ext>
            </a:extLst>
          </p:cNvPr>
          <p:cNvSpPr txBox="1"/>
          <p:nvPr/>
        </p:nvSpPr>
        <p:spPr>
          <a:xfrm>
            <a:off x="264919" y="1181219"/>
            <a:ext cx="8763115" cy="6236531"/>
          </a:xfrm>
          <a:prstGeom prst="rect">
            <a:avLst/>
          </a:prstGeom>
        </p:spPr>
        <p:txBody>
          <a:bodyPr vert="horz" lIns="91440" tIns="45720" rIns="91440" bIns="45720" rtlCol="0" anchor="t">
            <a:noAutofit/>
          </a:bodyPr>
          <a:lstStyle/>
          <a:p>
            <a:pPr defTabSz="914400">
              <a:lnSpc>
                <a:spcPct val="90000"/>
              </a:lnSpc>
              <a:spcAft>
                <a:spcPts val="600"/>
              </a:spcAft>
            </a:pPr>
            <a:r>
              <a:rPr lang="en-US" b="1" dirty="0">
                <a:solidFill>
                  <a:srgbClr val="082544"/>
                </a:solidFill>
                <a:latin typeface="Open Sans" panose="020B0606030504020204"/>
              </a:rPr>
              <a:t>Regulations require no bias or conflicts of interest:</a:t>
            </a:r>
          </a:p>
          <a:p>
            <a:pPr indent="-228600" defTabSz="914400">
              <a:lnSpc>
                <a:spcPct val="90000"/>
              </a:lnSpc>
              <a:spcAft>
                <a:spcPts val="600"/>
              </a:spcAft>
              <a:buFont typeface="Arial" panose="020B0604020202020204" pitchFamily="34" charset="0"/>
              <a:buChar char="•"/>
            </a:pPr>
            <a:r>
              <a:rPr lang="en-US" dirty="0">
                <a:solidFill>
                  <a:srgbClr val="082544"/>
                </a:solidFill>
                <a:latin typeface="Open Sans" panose="020B0606030504020204"/>
              </a:rPr>
              <a:t>§ 106.45(a) provides: An IHE’s treatment of a complainant or a respondent in response to a formal complaint of sexual harassment may constitute discrimination on the basis of sex under Title IX.</a:t>
            </a:r>
          </a:p>
          <a:p>
            <a:pPr indent="-228600" defTabSz="914400">
              <a:lnSpc>
                <a:spcPct val="90000"/>
              </a:lnSpc>
              <a:spcAft>
                <a:spcPts val="600"/>
              </a:spcAft>
              <a:buFont typeface="Arial" panose="020B0604020202020204" pitchFamily="34" charset="0"/>
              <a:buChar char="•"/>
            </a:pPr>
            <a:r>
              <a:rPr lang="en-US" dirty="0">
                <a:solidFill>
                  <a:srgbClr val="082544"/>
                </a:solidFill>
                <a:latin typeface="Open Sans" panose="020B0606030504020204"/>
              </a:rPr>
              <a:t>§ 106.45(b)(1)(iii) provides: any individual designated by an IHE as a Title IX Coordinator, investigator, decisionmaker, or any person designated by an IHE to facilitate an informal resolution process, cannot have a conflict of interest or bias for or against complainants or respondents generally or an individual complainant or respondent.</a:t>
            </a:r>
          </a:p>
          <a:p>
            <a:pPr indent="-228600" defTabSz="914400">
              <a:lnSpc>
                <a:spcPct val="90000"/>
              </a:lnSpc>
              <a:spcAft>
                <a:spcPts val="600"/>
              </a:spcAft>
              <a:buFont typeface="Arial" panose="020B0604020202020204" pitchFamily="34" charset="0"/>
              <a:buChar char="•"/>
            </a:pPr>
            <a:r>
              <a:rPr lang="en-US" dirty="0">
                <a:solidFill>
                  <a:srgbClr val="082544"/>
                </a:solidFill>
                <a:latin typeface="Open Sans" panose="020B0606030504020204"/>
              </a:rPr>
              <a:t>§106.45(b)(1)(iii) further provides: that all Title IX Coordinators investigators, decision-makers, and any person who facilitates an informal resolution process, must receive training on how to serve impartially, including by avoiding prejudgment of the facts at issue, conflicts of interest, and bias. In conducting Title IX proceedings, all such persons must not rely on sex stereotypes—typical notions of what men or women do or do not do—and must promote impartial investigations and adjudications of formal complaints of sexual harassment.</a:t>
            </a:r>
          </a:p>
          <a:p>
            <a:pPr indent="-228600" defTabSz="914400">
              <a:lnSpc>
                <a:spcPct val="90000"/>
              </a:lnSpc>
              <a:spcAft>
                <a:spcPts val="600"/>
              </a:spcAft>
              <a:buFont typeface="Arial" panose="020B0604020202020204" pitchFamily="34" charset="0"/>
              <a:buChar char="•"/>
            </a:pPr>
            <a:r>
              <a:rPr lang="en-US" dirty="0">
                <a:solidFill>
                  <a:srgbClr val="082544"/>
                </a:solidFill>
                <a:latin typeface="Open Sans" panose="020B0606030504020204"/>
              </a:rPr>
              <a:t>Note – However, the regulations do not provide a definition for conflicts of interest, bias or impartiality</a:t>
            </a:r>
          </a:p>
          <a:p>
            <a:pPr marL="0" marR="0" lvl="0" indent="-228600" defTabSz="914400" fontAlgn="auto">
              <a:lnSpc>
                <a:spcPct val="90000"/>
              </a:lnSpc>
              <a:spcBef>
                <a:spcPts val="0"/>
              </a:spcBef>
              <a:spcAft>
                <a:spcPts val="600"/>
              </a:spcAft>
              <a:buClrTx/>
              <a:buSzTx/>
              <a:buFont typeface="Arial" panose="020B0604020202020204" pitchFamily="34" charset="0"/>
              <a:buChar char="•"/>
              <a:tabLst/>
              <a:defRPr/>
            </a:pPr>
            <a:endParaRPr kumimoji="0" lang="en-US" b="0" i="0" u="none" strike="noStrike" cap="none" spc="0" normalizeH="0" baseline="0" noProof="0" dirty="0">
              <a:ln>
                <a:noFill/>
              </a:ln>
              <a:solidFill>
                <a:srgbClr val="082544"/>
              </a:solidFill>
              <a:effectLst/>
              <a:uLnTx/>
              <a:uFillTx/>
            </a:endParaRPr>
          </a:p>
        </p:txBody>
      </p:sp>
      <p:sp>
        <p:nvSpPr>
          <p:cNvPr id="4" name="Rectangle 3">
            <a:extLst>
              <a:ext uri="{FF2B5EF4-FFF2-40B4-BE49-F238E27FC236}">
                <a16:creationId xmlns:a16="http://schemas.microsoft.com/office/drawing/2014/main" id="{E44388C0-29DB-794C-AD5E-178C6EFD2496}"/>
              </a:ext>
            </a:extLst>
          </p:cNvPr>
          <p:cNvSpPr/>
          <p:nvPr/>
        </p:nvSpPr>
        <p:spPr>
          <a:xfrm>
            <a:off x="264919" y="247828"/>
            <a:ext cx="213645" cy="606752"/>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800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E2DFE610-527E-4BFC-AD5C-29A3F2E04D4F}"/>
              </a:ext>
            </a:extLst>
          </p:cNvPr>
          <p:cNvSpPr>
            <a:spLocks noGrp="1"/>
          </p:cNvSpPr>
          <p:nvPr>
            <p:ph type="body" sz="quarter" idx="10"/>
          </p:nvPr>
        </p:nvSpPr>
        <p:spPr/>
        <p:txBody>
          <a:bodyPr/>
          <a:lstStyle/>
          <a:p>
            <a:pPr algn="ctr"/>
            <a:endParaRPr lang="en-US" sz="6000" b="1" dirty="0">
              <a:solidFill>
                <a:srgbClr val="082544"/>
              </a:solidFill>
              <a:latin typeface="Open Sans" panose="020B0606030504020204"/>
            </a:endParaRPr>
          </a:p>
          <a:p>
            <a:pPr algn="ctr"/>
            <a:r>
              <a:rPr lang="en-US" sz="4800" b="1" dirty="0">
                <a:solidFill>
                  <a:srgbClr val="082544"/>
                </a:solidFill>
                <a:latin typeface="Open Sans" panose="020B0606030504020204"/>
              </a:rPr>
              <a:t>Icebreaker</a:t>
            </a:r>
          </a:p>
        </p:txBody>
      </p:sp>
    </p:spTree>
    <p:extLst>
      <p:ext uri="{BB962C8B-B14F-4D97-AF65-F5344CB8AC3E}">
        <p14:creationId xmlns:p14="http://schemas.microsoft.com/office/powerpoint/2010/main" val="11268930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2" name="Picture 2" descr="What is the safer method of transport? &#10;Image of a four door vehicle or a plane?&#10; ">
            <a:extLst>
              <a:ext uri="{FF2B5EF4-FFF2-40B4-BE49-F238E27FC236}">
                <a16:creationId xmlns:a16="http://schemas.microsoft.com/office/drawing/2014/main" id="{650568E6-BB0F-4521-87FF-71F00653A4E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867114" y="3960975"/>
            <a:ext cx="3409772" cy="146987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DCF3EF3-C976-3F41-8E83-361E8508E31D}"/>
              </a:ext>
            </a:extLst>
          </p:cNvPr>
          <p:cNvSpPr txBox="1"/>
          <p:nvPr/>
        </p:nvSpPr>
        <p:spPr>
          <a:xfrm>
            <a:off x="572568" y="307649"/>
            <a:ext cx="8455466" cy="487110"/>
          </a:xfrm>
          <a:prstGeom prst="rect">
            <a:avLst/>
          </a:prstGeom>
        </p:spPr>
        <p:txBody>
          <a:bodyPr vert="horz" lIns="91440" tIns="45720" rIns="91440" bIns="45720" rtlCol="0" anchor="t">
            <a:noAutofit/>
          </a:bodyPr>
          <a:lstStyle/>
          <a:p>
            <a:pPr marL="0" marR="0" lvl="0" indent="0" defTabSz="914400" fontAlgn="auto">
              <a:lnSpc>
                <a:spcPct val="90000"/>
              </a:lnSpc>
              <a:spcBef>
                <a:spcPct val="0"/>
              </a:spcBef>
              <a:spcAft>
                <a:spcPts val="600"/>
              </a:spcAft>
              <a:buClrTx/>
              <a:buSzTx/>
              <a:tabLst/>
              <a:defRPr/>
            </a:pPr>
            <a:r>
              <a:rPr lang="en-US" sz="3200" b="1" kern="1200" dirty="0">
                <a:solidFill>
                  <a:srgbClr val="082544"/>
                </a:solidFill>
                <a:latin typeface="Open Sans" panose="020B0606030504020204" pitchFamily="34" charset="0"/>
                <a:ea typeface="Open Sans" panose="020B0606030504020204" pitchFamily="34" charset="0"/>
                <a:cs typeface="Open Sans" panose="020B0606030504020204" pitchFamily="34" charset="0"/>
              </a:rPr>
              <a:t>What is the safer method of transport?</a:t>
            </a:r>
            <a:endParaRPr kumimoji="0" lang="en-US" sz="3200" b="1" i="0" u="none" strike="noStrike" kern="1200" cap="none" spc="0" normalizeH="0" baseline="0" noProof="0" dirty="0">
              <a:ln>
                <a:noFill/>
              </a:ln>
              <a:solidFill>
                <a:srgbClr val="082544"/>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B421EA82-4C4F-154E-A1D9-EC5D4D5BB739}"/>
              </a:ext>
            </a:extLst>
          </p:cNvPr>
          <p:cNvSpPr/>
          <p:nvPr/>
        </p:nvSpPr>
        <p:spPr>
          <a:xfrm>
            <a:off x="264919" y="247828"/>
            <a:ext cx="213645" cy="606752"/>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What is the safer method of transport? &#10;Image of a four door vehicle or a plane?&#10; ">
            <a:extLst>
              <a:ext uri="{FF2B5EF4-FFF2-40B4-BE49-F238E27FC236}">
                <a16:creationId xmlns:a16="http://schemas.microsoft.com/office/drawing/2014/main" id="{69F77419-9962-274F-B0E2-DFAF0EB3DD0B}"/>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337133" y="1478421"/>
            <a:ext cx="2469735" cy="164079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D3FC577-E8D1-A84E-821C-B2A0B8B2B49B}"/>
              </a:ext>
            </a:extLst>
          </p:cNvPr>
          <p:cNvSpPr txBox="1"/>
          <p:nvPr/>
        </p:nvSpPr>
        <p:spPr>
          <a:xfrm>
            <a:off x="4208804" y="3293873"/>
            <a:ext cx="726392" cy="492443"/>
          </a:xfrm>
          <a:prstGeom prst="rect">
            <a:avLst/>
          </a:prstGeom>
        </p:spPr>
        <p:txBody>
          <a:bodyPr wrap="square" rtlCol="0">
            <a:spAutoFit/>
          </a:bodyPr>
          <a:lstStyle/>
          <a:p>
            <a:pPr algn="l"/>
            <a:r>
              <a:rPr lang="en-US" sz="2600" b="1" dirty="0">
                <a:solidFill>
                  <a:srgbClr val="082544"/>
                </a:solidFill>
                <a:latin typeface="Open Sans" panose="020B0606030504020204" pitchFamily="34" charset="0"/>
                <a:ea typeface="Open Sans" panose="020B0606030504020204" pitchFamily="34" charset="0"/>
                <a:cs typeface="Open Sans" panose="020B0606030504020204" pitchFamily="34" charset="0"/>
              </a:rPr>
              <a:t>OR</a:t>
            </a:r>
          </a:p>
        </p:txBody>
      </p:sp>
    </p:spTree>
    <p:extLst>
      <p:ext uri="{BB962C8B-B14F-4D97-AF65-F5344CB8AC3E}">
        <p14:creationId xmlns:p14="http://schemas.microsoft.com/office/powerpoint/2010/main" val="2139257451"/>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2" descr="What are you most afraid of?  Image is of a mosquito, lion or shark.&#10; ">
            <a:extLst>
              <a:ext uri="{FF2B5EF4-FFF2-40B4-BE49-F238E27FC236}">
                <a16:creationId xmlns:a16="http://schemas.microsoft.com/office/drawing/2014/main" id="{A6FC6F8F-A7A1-4680-85F3-EB5B55C029F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558300" y="2220470"/>
            <a:ext cx="2469734" cy="20054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7260004-55C9-D948-809C-1BEFC995B420}"/>
              </a:ext>
            </a:extLst>
          </p:cNvPr>
          <p:cNvSpPr txBox="1"/>
          <p:nvPr/>
        </p:nvSpPr>
        <p:spPr>
          <a:xfrm>
            <a:off x="572568" y="307649"/>
            <a:ext cx="8455466" cy="487110"/>
          </a:xfrm>
          <a:prstGeom prst="rect">
            <a:avLst/>
          </a:prstGeom>
        </p:spPr>
        <p:txBody>
          <a:bodyPr vert="horz" lIns="91440" tIns="45720" rIns="91440" bIns="45720" rtlCol="0" anchor="t">
            <a:noAutofit/>
          </a:bodyPr>
          <a:lstStyle/>
          <a:p>
            <a:pPr marL="0" marR="0" lvl="0" indent="0" defTabSz="914400" fontAlgn="auto">
              <a:lnSpc>
                <a:spcPct val="90000"/>
              </a:lnSpc>
              <a:spcBef>
                <a:spcPct val="0"/>
              </a:spcBef>
              <a:spcAft>
                <a:spcPts val="600"/>
              </a:spcAft>
              <a:buClrTx/>
              <a:buSzTx/>
              <a:tabLst/>
              <a:defRPr/>
            </a:pPr>
            <a:r>
              <a:rPr lang="en-US" sz="3200" b="1" kern="1200" dirty="0">
                <a:solidFill>
                  <a:srgbClr val="082544"/>
                </a:solidFill>
                <a:latin typeface="Open Sans" panose="020B0606030504020204" pitchFamily="34" charset="0"/>
                <a:ea typeface="Open Sans" panose="020B0606030504020204" pitchFamily="34" charset="0"/>
                <a:cs typeface="Open Sans" panose="020B0606030504020204" pitchFamily="34" charset="0"/>
              </a:rPr>
              <a:t>What are you most afraid of?</a:t>
            </a:r>
            <a:endParaRPr kumimoji="0" lang="en-US" sz="3200" b="1" i="0" u="none" strike="noStrike" kern="1200" cap="none" spc="0" normalizeH="0" baseline="0" noProof="0" dirty="0">
              <a:ln>
                <a:noFill/>
              </a:ln>
              <a:solidFill>
                <a:srgbClr val="082544"/>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 name="Rectangle 6">
            <a:extLst>
              <a:ext uri="{FF2B5EF4-FFF2-40B4-BE49-F238E27FC236}">
                <a16:creationId xmlns:a16="http://schemas.microsoft.com/office/drawing/2014/main" id="{7570C995-55BA-4A42-AA18-3253AF03E856}"/>
              </a:ext>
            </a:extLst>
          </p:cNvPr>
          <p:cNvSpPr/>
          <p:nvPr/>
        </p:nvSpPr>
        <p:spPr>
          <a:xfrm>
            <a:off x="264919" y="247828"/>
            <a:ext cx="213645" cy="606752"/>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What are you most afraid of?  Image is of a mosquito, lion or shark.&#10; ">
            <a:extLst>
              <a:ext uri="{FF2B5EF4-FFF2-40B4-BE49-F238E27FC236}">
                <a16:creationId xmlns:a16="http://schemas.microsoft.com/office/drawing/2014/main" id="{AD93E8EA-11EC-C54D-B5ED-94979F7D602E}"/>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441519" y="1920211"/>
            <a:ext cx="1974078" cy="25464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0467B56-6EFD-8D49-8769-4E66FE2C7D4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16193" y="2011053"/>
            <a:ext cx="2196270" cy="2455600"/>
          </a:xfrm>
          <a:prstGeom prst="rect">
            <a:avLst/>
          </a:prstGeom>
        </p:spPr>
      </p:pic>
      <p:sp>
        <p:nvSpPr>
          <p:cNvPr id="11" name="TextBox 10">
            <a:extLst>
              <a:ext uri="{FF2B5EF4-FFF2-40B4-BE49-F238E27FC236}">
                <a16:creationId xmlns:a16="http://schemas.microsoft.com/office/drawing/2014/main" id="{0F8A18B0-D42A-E743-940E-D4FFDE989C56}"/>
              </a:ext>
            </a:extLst>
          </p:cNvPr>
          <p:cNvSpPr txBox="1"/>
          <p:nvPr/>
        </p:nvSpPr>
        <p:spPr>
          <a:xfrm>
            <a:off x="2330567" y="2992632"/>
            <a:ext cx="726392" cy="492443"/>
          </a:xfrm>
          <a:prstGeom prst="rect">
            <a:avLst/>
          </a:prstGeom>
        </p:spPr>
        <p:txBody>
          <a:bodyPr wrap="square" rtlCol="0">
            <a:spAutoFit/>
          </a:bodyPr>
          <a:lstStyle/>
          <a:p>
            <a:pPr algn="l"/>
            <a:r>
              <a:rPr lang="en-US" sz="2600" b="1" dirty="0">
                <a:solidFill>
                  <a:srgbClr val="082544"/>
                </a:solidFill>
                <a:latin typeface="Open Sans" panose="020B0606030504020204" pitchFamily="34" charset="0"/>
                <a:ea typeface="Open Sans" panose="020B0606030504020204" pitchFamily="34" charset="0"/>
                <a:cs typeface="Open Sans" panose="020B0606030504020204" pitchFamily="34" charset="0"/>
              </a:rPr>
              <a:t>OR</a:t>
            </a:r>
          </a:p>
        </p:txBody>
      </p:sp>
      <p:sp>
        <p:nvSpPr>
          <p:cNvPr id="12" name="TextBox 11">
            <a:extLst>
              <a:ext uri="{FF2B5EF4-FFF2-40B4-BE49-F238E27FC236}">
                <a16:creationId xmlns:a16="http://schemas.microsoft.com/office/drawing/2014/main" id="{88E43FBE-60DD-9F47-961B-7DF77E1E4538}"/>
              </a:ext>
            </a:extLst>
          </p:cNvPr>
          <p:cNvSpPr txBox="1"/>
          <p:nvPr/>
        </p:nvSpPr>
        <p:spPr>
          <a:xfrm>
            <a:off x="5623752" y="2994236"/>
            <a:ext cx="726392" cy="492443"/>
          </a:xfrm>
          <a:prstGeom prst="rect">
            <a:avLst/>
          </a:prstGeom>
        </p:spPr>
        <p:txBody>
          <a:bodyPr wrap="square" rtlCol="0">
            <a:spAutoFit/>
          </a:bodyPr>
          <a:lstStyle/>
          <a:p>
            <a:pPr algn="l"/>
            <a:r>
              <a:rPr lang="en-US" sz="2600" b="1" dirty="0">
                <a:solidFill>
                  <a:srgbClr val="082544"/>
                </a:solidFill>
                <a:latin typeface="Open Sans" panose="020B0606030504020204" pitchFamily="34" charset="0"/>
                <a:ea typeface="Open Sans" panose="020B0606030504020204" pitchFamily="34" charset="0"/>
                <a:cs typeface="Open Sans" panose="020B0606030504020204" pitchFamily="34" charset="0"/>
              </a:rPr>
              <a:t>OR</a:t>
            </a:r>
          </a:p>
        </p:txBody>
      </p:sp>
    </p:spTree>
    <p:extLst>
      <p:ext uri="{BB962C8B-B14F-4D97-AF65-F5344CB8AC3E}">
        <p14:creationId xmlns:p14="http://schemas.microsoft.com/office/powerpoint/2010/main" val="3437088238"/>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338" name="Picture 2" descr="Who is more competent? &#10;a man dressed in a white coat presenting or a man sitting with headphones on smoking a cigarette?&#10; ">
            <a:extLst>
              <a:ext uri="{FF2B5EF4-FFF2-40B4-BE49-F238E27FC236}">
                <a16:creationId xmlns:a16="http://schemas.microsoft.com/office/drawing/2014/main" id="{81B4A6C7-63A1-4078-B76A-3E885120ADC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537675" y="2433414"/>
            <a:ext cx="2948300" cy="199117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E5B6E5D-8637-DF4A-B2A7-E5E83EA8BA0E}"/>
              </a:ext>
            </a:extLst>
          </p:cNvPr>
          <p:cNvSpPr txBox="1"/>
          <p:nvPr/>
        </p:nvSpPr>
        <p:spPr>
          <a:xfrm>
            <a:off x="572568" y="307649"/>
            <a:ext cx="8455466" cy="487110"/>
          </a:xfrm>
          <a:prstGeom prst="rect">
            <a:avLst/>
          </a:prstGeom>
        </p:spPr>
        <p:txBody>
          <a:bodyPr vert="horz" lIns="91440" tIns="45720" rIns="91440" bIns="45720" rtlCol="0" anchor="t">
            <a:noAutofit/>
          </a:bodyPr>
          <a:lstStyle/>
          <a:p>
            <a:pPr marL="0" marR="0" lvl="0" indent="0" defTabSz="914400" fontAlgn="auto">
              <a:lnSpc>
                <a:spcPct val="90000"/>
              </a:lnSpc>
              <a:spcBef>
                <a:spcPct val="0"/>
              </a:spcBef>
              <a:spcAft>
                <a:spcPts val="600"/>
              </a:spcAft>
              <a:buClrTx/>
              <a:buSzTx/>
              <a:tabLst/>
              <a:defRPr/>
            </a:pPr>
            <a:r>
              <a:rPr lang="en-US" sz="3200" b="1" kern="1200" dirty="0">
                <a:solidFill>
                  <a:srgbClr val="082544"/>
                </a:solidFill>
                <a:latin typeface="Open Sans" panose="020B0606030504020204" pitchFamily="34" charset="0"/>
                <a:ea typeface="Open Sans" panose="020B0606030504020204" pitchFamily="34" charset="0"/>
                <a:cs typeface="Open Sans" panose="020B0606030504020204" pitchFamily="34" charset="0"/>
              </a:rPr>
              <a:t>Who is more competent?</a:t>
            </a:r>
            <a:endParaRPr kumimoji="0" lang="en-US" sz="3200" b="1" i="0" u="none" strike="noStrike" kern="1200" cap="none" spc="0" normalizeH="0" baseline="0" noProof="0" dirty="0">
              <a:ln>
                <a:noFill/>
              </a:ln>
              <a:solidFill>
                <a:srgbClr val="082544"/>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 name="Rectangle 6">
            <a:extLst>
              <a:ext uri="{FF2B5EF4-FFF2-40B4-BE49-F238E27FC236}">
                <a16:creationId xmlns:a16="http://schemas.microsoft.com/office/drawing/2014/main" id="{AE2CD0EC-1111-334C-B928-28044D563B24}"/>
              </a:ext>
            </a:extLst>
          </p:cNvPr>
          <p:cNvSpPr/>
          <p:nvPr/>
        </p:nvSpPr>
        <p:spPr>
          <a:xfrm>
            <a:off x="264919" y="247828"/>
            <a:ext cx="213645" cy="606752"/>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Who is more competent? &#10;a man dressed in a white coat presenting or a man sitting with headphones on smoking a cigarette?&#10; ">
            <a:extLst>
              <a:ext uri="{FF2B5EF4-FFF2-40B4-BE49-F238E27FC236}">
                <a16:creationId xmlns:a16="http://schemas.microsoft.com/office/drawing/2014/main" id="{6EEF2D56-95D6-C24D-9F20-4A07C157F91A}"/>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72568" y="2467598"/>
            <a:ext cx="3461046" cy="192280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ABBD79C-EAB9-7E40-85A9-7DE83DD8BA8D}"/>
              </a:ext>
            </a:extLst>
          </p:cNvPr>
          <p:cNvSpPr txBox="1"/>
          <p:nvPr/>
        </p:nvSpPr>
        <p:spPr>
          <a:xfrm>
            <a:off x="4319899" y="3182777"/>
            <a:ext cx="726392" cy="492443"/>
          </a:xfrm>
          <a:prstGeom prst="rect">
            <a:avLst/>
          </a:prstGeom>
        </p:spPr>
        <p:txBody>
          <a:bodyPr wrap="square" rtlCol="0">
            <a:spAutoFit/>
          </a:bodyPr>
          <a:lstStyle/>
          <a:p>
            <a:pPr algn="l"/>
            <a:r>
              <a:rPr lang="en-US" sz="2600" b="1" dirty="0">
                <a:solidFill>
                  <a:srgbClr val="082544"/>
                </a:solidFill>
                <a:latin typeface="Open Sans" panose="020B0606030504020204" pitchFamily="34" charset="0"/>
                <a:ea typeface="Open Sans" panose="020B0606030504020204" pitchFamily="34" charset="0"/>
                <a:cs typeface="Open Sans" panose="020B0606030504020204" pitchFamily="34" charset="0"/>
              </a:rPr>
              <a:t>OR</a:t>
            </a:r>
          </a:p>
        </p:txBody>
      </p:sp>
    </p:spTree>
    <p:extLst>
      <p:ext uri="{BB962C8B-B14F-4D97-AF65-F5344CB8AC3E}">
        <p14:creationId xmlns:p14="http://schemas.microsoft.com/office/powerpoint/2010/main" val="1589311919"/>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ACTIVITY">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BREA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QUESTIO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RESOUR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BIG RESOUR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KEY TAKEAWAY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BIG TAKEAWAY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SURVEY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EARNING OUTCOME">
  <a:themeElements>
    <a:clrScheme name="Academic Impressions">
      <a:dk1>
        <a:sysClr val="windowText" lastClr="000000"/>
      </a:dk1>
      <a:lt1>
        <a:sysClr val="window" lastClr="FFFFFF"/>
      </a:lt1>
      <a:dk2>
        <a:srgbClr val="000000"/>
      </a:dk2>
      <a:lt2>
        <a:srgbClr val="FFFFFF"/>
      </a:lt2>
      <a:accent1>
        <a:srgbClr val="235074"/>
      </a:accent1>
      <a:accent2>
        <a:srgbClr val="93391F"/>
      </a:accent2>
      <a:accent3>
        <a:srgbClr val="694B1D"/>
      </a:accent3>
      <a:accent4>
        <a:srgbClr val="569BBE"/>
      </a:accent4>
      <a:accent5>
        <a:srgbClr val="ECDBB4"/>
      </a:accent5>
      <a:accent6>
        <a:srgbClr val="0000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bg1"/>
          </a:solid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BIG L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AGEND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SECTION MARK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HA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POL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ACTIVITY">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TotalTime>
  <Words>1136</Words>
  <Application>Microsoft Office PowerPoint</Application>
  <PresentationFormat>On-screen Show (4:3)</PresentationFormat>
  <Paragraphs>195</Paragraphs>
  <Slides>42</Slides>
  <Notes>31</Notes>
  <HiddenSlides>0</HiddenSlides>
  <MMClips>0</MMClips>
  <ScaleCrop>false</ScaleCrop>
  <HeadingPairs>
    <vt:vector size="6" baseType="variant">
      <vt:variant>
        <vt:lpstr>Fonts Used</vt:lpstr>
      </vt:variant>
      <vt:variant>
        <vt:i4>6</vt:i4>
      </vt:variant>
      <vt:variant>
        <vt:lpstr>Theme</vt:lpstr>
      </vt:variant>
      <vt:variant>
        <vt:i4>17</vt:i4>
      </vt:variant>
      <vt:variant>
        <vt:lpstr>Slide Titles</vt:lpstr>
      </vt:variant>
      <vt:variant>
        <vt:i4>42</vt:i4>
      </vt:variant>
    </vt:vector>
  </HeadingPairs>
  <TitlesOfParts>
    <vt:vector size="65" baseType="lpstr">
      <vt:lpstr>Arial</vt:lpstr>
      <vt:lpstr>Calibri</vt:lpstr>
      <vt:lpstr>Calibri Light</vt:lpstr>
      <vt:lpstr>Impact</vt:lpstr>
      <vt:lpstr>Open Sans</vt:lpstr>
      <vt:lpstr>Wingdings</vt:lpstr>
      <vt:lpstr>TITLE</vt:lpstr>
      <vt:lpstr>BLANK</vt:lpstr>
      <vt:lpstr>LEARNING OUTCOME</vt:lpstr>
      <vt:lpstr>BIG LO</vt:lpstr>
      <vt:lpstr>AGENDA</vt:lpstr>
      <vt:lpstr>SECTION MARKER</vt:lpstr>
      <vt:lpstr>CHAT</vt:lpstr>
      <vt:lpstr>POLL</vt:lpstr>
      <vt:lpstr>ACTIVITY</vt:lpstr>
      <vt:lpstr>1_ACTIVITY</vt:lpstr>
      <vt:lpstr>BREAK</vt:lpstr>
      <vt:lpstr>QUESTIONS</vt:lpstr>
      <vt:lpstr>RESOURCE</vt:lpstr>
      <vt:lpstr>BIG RESOURCE</vt:lpstr>
      <vt:lpstr>KEY TAKEAWAYS</vt:lpstr>
      <vt:lpstr>BIG TAKEAWAYS</vt:lpstr>
      <vt:lpstr>SURVEY SLIDE</vt:lpstr>
      <vt:lpstr>Mitigating and Responding to Bias in your Title IX Process</vt:lpstr>
      <vt:lpstr>PowerPoint Presentation</vt:lpstr>
      <vt:lpstr>PowerPoint Presentation</vt:lpstr>
      <vt:lpstr>Defining Bias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Guiding Principles</vt:lpstr>
      <vt:lpstr>Are you biased? I am.</vt:lpstr>
      <vt:lpstr>Jumpstarting Our  Understanding of Biases</vt:lpstr>
      <vt:lpstr>B.I.A.S</vt:lpstr>
      <vt:lpstr>Defining Bias </vt:lpstr>
      <vt:lpstr>PowerPoint Presentation</vt:lpstr>
      <vt:lpstr>Recognizing Bias</vt:lpstr>
      <vt:lpstr>PowerPoint Presentation</vt:lpstr>
      <vt:lpstr>PowerPoint Presentation</vt:lpstr>
      <vt:lpstr>PowerPoint Presentation</vt:lpstr>
      <vt:lpstr>Affinity Bias</vt:lpstr>
      <vt:lpstr>TV Star…</vt:lpstr>
      <vt:lpstr>PowerPoint Presentation</vt:lpstr>
      <vt:lpstr>Anchoring Bias </vt:lpstr>
      <vt:lpstr>PowerPoint Presentation</vt:lpstr>
      <vt:lpstr>PowerPoint Presentation</vt:lpstr>
      <vt:lpstr>PowerPoint Presentation</vt:lpstr>
      <vt:lpstr>Priming Effect</vt:lpstr>
      <vt:lpstr>Authority Bias</vt:lpstr>
      <vt:lpstr>PowerPoint Presentation</vt:lpstr>
      <vt:lpstr>Responding to and  Mitigating Bias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Mitigating and Responding to Bias in your Title IX Process</dc:title>
  <dc:creator>Rabia Khan Harvey</dc:creator>
  <cp:lastModifiedBy>Rabia Khan Harvey</cp:lastModifiedBy>
  <cp:revision>11</cp:revision>
  <dcterms:created xsi:type="dcterms:W3CDTF">2020-12-01T19:00:26Z</dcterms:created>
  <dcterms:modified xsi:type="dcterms:W3CDTF">2020-12-09T23:08:06Z</dcterms:modified>
</cp:coreProperties>
</file>